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6C2F1C-CE60-428A-AF54-891321BCF63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35F9EB-52AD-434D-B2A7-6779CD9C107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A9DC20-5D47-4713-9FD8-B5E1CC8876E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603DC5-AAC3-4434-BD96-378A93776A5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3030D0-E72E-47E5-82B3-A6C5AB7EEFE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D288BB-19E9-4F63-AED1-10CCCB90718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069D0E-A2B7-42DE-83AA-47A8FAE8384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AD63ED-1327-44B2-9BCC-37B8E9A13D3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C3EDDF-7BD1-488E-B3CF-E0CF517527A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0AED0E-471A-4CAA-A195-6C9E9AB6258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6BF32E-68E1-4011-8619-1DF67DE9AC4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ACD47A-3CB7-4EA0-A573-B15AFC27544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fr-FR" sz="5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62F9B7-C585-41AB-A5E8-48FF8BBD9008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54;p13"/>
          <p:cNvSpPr/>
          <p:nvPr/>
        </p:nvSpPr>
        <p:spPr>
          <a:xfrm>
            <a:off x="54360" y="492120"/>
            <a:ext cx="1724760" cy="2683800"/>
          </a:xfrm>
          <a:prstGeom prst="rect">
            <a:avLst/>
          </a:prstGeom>
          <a:noFill/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cc0000"/>
                </a:solidFill>
                <a:latin typeface="Open Sans"/>
                <a:ea typeface="Open Sans"/>
              </a:rPr>
              <a:t>Besoins et problèmes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A quel(s) besoin(s) ou problème(s)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rencontrés par vos usagers votre solution va répondre ?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40" name="Google Shape;55;p13"/>
          <p:cNvSpPr/>
          <p:nvPr/>
        </p:nvSpPr>
        <p:spPr>
          <a:xfrm>
            <a:off x="1875960" y="492120"/>
            <a:ext cx="1668960" cy="2683800"/>
          </a:xfrm>
          <a:prstGeom prst="rect">
            <a:avLst/>
          </a:prstGeom>
          <a:noFill/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cc0000"/>
                </a:solidFill>
                <a:latin typeface="Open Sans"/>
                <a:ea typeface="Open Sans"/>
              </a:rPr>
              <a:t>Usagers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Quels sont les différents usagers que votre solution va cibler ? 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	</a:t>
            </a: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	</a:t>
            </a: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	</a:t>
            </a: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	</a:t>
            </a: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	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	</a:t>
            </a: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	</a:t>
            </a: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	</a:t>
            </a: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	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	</a:t>
            </a: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	</a:t>
            </a: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	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	</a:t>
            </a: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	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 </a:t>
            </a:r>
            <a:r>
              <a:rPr b="1" lang="fr" sz="1000" spc="-1" strike="noStrike">
                <a:solidFill>
                  <a:schemeClr val="lt1"/>
                </a:solidFill>
                <a:latin typeface="Open Sans"/>
                <a:ea typeface="Open Sans"/>
              </a:rPr>
              <a:t>clients/usagers que votre solution va cibler ?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41" name="Google Shape;56;p13"/>
          <p:cNvSpPr/>
          <p:nvPr/>
        </p:nvSpPr>
        <p:spPr>
          <a:xfrm>
            <a:off x="3641760" y="492120"/>
            <a:ext cx="1724760" cy="4561560"/>
          </a:xfrm>
          <a:prstGeom prst="rect">
            <a:avLst/>
          </a:prstGeom>
          <a:noFill/>
          <a:ln w="9525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chemeClr val="accent1"/>
                </a:solidFill>
                <a:latin typeface="Open Sans"/>
                <a:ea typeface="Open Sans"/>
              </a:rPr>
              <a:t>Notre solution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800" spc="-1" strike="noStrike">
                <a:solidFill>
                  <a:schemeClr val="accent1"/>
                </a:solidFill>
                <a:latin typeface="Open Sans"/>
                <a:ea typeface="Open Sans"/>
              </a:rPr>
              <a:t>Vous pouvez insérer votre logo/visuels ici. Résumez votre solution en quelques mots succincts (proposition de valeur). </a:t>
            </a:r>
            <a:endParaRPr b="0" lang="fr-F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42" name="Google Shape;57;p13"/>
          <p:cNvSpPr/>
          <p:nvPr/>
        </p:nvSpPr>
        <p:spPr>
          <a:xfrm>
            <a:off x="5459040" y="492120"/>
            <a:ext cx="1724760" cy="2683800"/>
          </a:xfrm>
          <a:prstGeom prst="rect">
            <a:avLst/>
          </a:prstGeom>
          <a:noFill/>
          <a:ln w="9525">
            <a:solidFill>
              <a:srgbClr val="0097a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000" spc="-1" strike="noStrike">
                <a:solidFill>
                  <a:schemeClr val="accent5"/>
                </a:solidFill>
                <a:latin typeface="Open Sans"/>
                <a:ea typeface="Open Sans"/>
              </a:rPr>
              <a:t>Usages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800" spc="-1" strike="noStrike">
                <a:solidFill>
                  <a:schemeClr val="accent5"/>
                </a:solidFill>
                <a:latin typeface="Open Sans"/>
                <a:ea typeface="Open Sans"/>
              </a:rPr>
              <a:t>Comment vos usagers vont-ils utiliser votre solution ? Qu’est-ce que cela changera pour eux ?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43" name="Google Shape;58;p13"/>
          <p:cNvSpPr/>
          <p:nvPr/>
        </p:nvSpPr>
        <p:spPr>
          <a:xfrm>
            <a:off x="7275960" y="492120"/>
            <a:ext cx="1724760" cy="2683800"/>
          </a:xfrm>
          <a:prstGeom prst="rect">
            <a:avLst/>
          </a:prstGeom>
          <a:noFill/>
          <a:ln w="9525">
            <a:solidFill>
              <a:srgbClr val="0097a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000" spc="-1" strike="noStrike">
                <a:solidFill>
                  <a:schemeClr val="accent5"/>
                </a:solidFill>
                <a:latin typeface="Open Sans"/>
                <a:ea typeface="Open Sans"/>
              </a:rPr>
              <a:t>Accès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800" spc="-1" strike="noStrike">
                <a:solidFill>
                  <a:schemeClr val="accent5"/>
                </a:solidFill>
                <a:latin typeface="Open Sans"/>
                <a:ea typeface="Open Sans"/>
              </a:rPr>
              <a:t>Comment avez-vous optimisé le parcours utilisateur pour faciliter l’accès aux données/informations ?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44" name="Google Shape;59;p13"/>
          <p:cNvSpPr/>
          <p:nvPr/>
        </p:nvSpPr>
        <p:spPr>
          <a:xfrm>
            <a:off x="54360" y="3240000"/>
            <a:ext cx="3490560" cy="1825560"/>
          </a:xfrm>
          <a:prstGeom prst="rect">
            <a:avLst/>
          </a:prstGeom>
          <a:noFill/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cc0000"/>
                </a:solidFill>
                <a:latin typeface="Open Sans"/>
                <a:ea typeface="Open Sans"/>
              </a:rPr>
              <a:t>Solutions existantes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Quelle(s) solution(s) existe(nt) déjà aujourd’hui pour répondre à ces besoins ?</a:t>
            </a:r>
            <a:endParaRPr b="0" lang="fr-FR" sz="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700" spc="-1" strike="noStrike">
                <a:solidFill>
                  <a:srgbClr val="cc0000"/>
                </a:solidFill>
                <a:latin typeface="Open Sans"/>
                <a:ea typeface="Open Sans"/>
              </a:rPr>
              <a:t>En quoi votre solution est-elle différente ?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45" name="Google Shape;60;p13"/>
          <p:cNvSpPr/>
          <p:nvPr/>
        </p:nvSpPr>
        <p:spPr>
          <a:xfrm>
            <a:off x="5454720" y="3240000"/>
            <a:ext cx="3546000" cy="1825560"/>
          </a:xfrm>
          <a:prstGeom prst="rect">
            <a:avLst/>
          </a:prstGeom>
          <a:noFill/>
          <a:ln w="9525">
            <a:solidFill>
              <a:srgbClr val="0097a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chemeClr val="accent5"/>
                </a:solidFill>
                <a:latin typeface="Open Sans"/>
                <a:ea typeface="Open Sans"/>
              </a:rPr>
              <a:t>Base de données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700" spc="-1" strike="noStrike">
                <a:solidFill>
                  <a:schemeClr val="accent5"/>
                </a:solidFill>
                <a:latin typeface="Open Sans"/>
                <a:ea typeface="Open Sans"/>
              </a:rPr>
              <a:t>Comment allez-vous récolter et préparer votre base de données (plusieurs sources, croisement de données, etc.) ? Quels sont vos sources d’importation des donnés ?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46" name="Google Shape;62;p13"/>
          <p:cNvSpPr/>
          <p:nvPr/>
        </p:nvSpPr>
        <p:spPr>
          <a:xfrm>
            <a:off x="874440" y="89640"/>
            <a:ext cx="2670480" cy="305280"/>
          </a:xfrm>
          <a:prstGeom prst="rect">
            <a:avLst/>
          </a:pr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tIns="153360" bIns="1533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Nom du projet : Netflix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7" name="Google Shape;63;p13"/>
          <p:cNvSpPr/>
          <p:nvPr/>
        </p:nvSpPr>
        <p:spPr>
          <a:xfrm>
            <a:off x="3641760" y="89640"/>
            <a:ext cx="5358960" cy="305280"/>
          </a:xfrm>
          <a:prstGeom prst="rect">
            <a:avLst/>
          </a:pr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tIns="153360" bIns="1533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000" spc="-1" strike="noStrike">
                <a:solidFill>
                  <a:srgbClr val="000000"/>
                </a:solidFill>
                <a:latin typeface="Arial"/>
                <a:ea typeface="Arial"/>
              </a:rPr>
              <a:t>Membres : 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8" name="Google Shape;64;p13"/>
          <p:cNvSpPr/>
          <p:nvPr/>
        </p:nvSpPr>
        <p:spPr>
          <a:xfrm>
            <a:off x="59040" y="89640"/>
            <a:ext cx="739080" cy="305280"/>
          </a:xfrm>
          <a:prstGeom prst="rect">
            <a:avLst/>
          </a:pr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tIns="153360" bIns="1533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Gr. 2  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4320000" y="127800"/>
            <a:ext cx="432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000" spc="-1" strike="noStrike">
                <a:latin typeface="Arial"/>
              </a:rPr>
              <a:t>Noa THEBAUT, Kassandra MARTIN, Joan SCHMIT-VALLES, Léa MARIE </a:t>
            </a:r>
            <a:endParaRPr b="0" lang="fr-F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Application>LibreOffice/7.4.1.2$Windows_X86_64 LibreOffice_project/3c58a8f3a960df8bc8fd77b461821e42c061c5f0</Application>
  <AppVersion>15.0000</AppVersion>
  <Words>186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2022-10-05T11:38:42Z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(16:9)</vt:lpwstr>
  </property>
  <property fmtid="{D5CDD505-2E9C-101B-9397-08002B2CF9AE}" pid="4" name="Slides">
    <vt:i4>1</vt:i4>
  </property>
</Properties>
</file>