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g@web.de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/>
    <p:restoredTop sz="94673"/>
  </p:normalViewPr>
  <p:slideViewPr>
    <p:cSldViewPr snapToGrid="0" snapToObjects="1">
      <p:cViewPr>
        <p:scale>
          <a:sx n="90" d="100"/>
          <a:sy n="90" d="100"/>
        </p:scale>
        <p:origin x="16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8AB6-5A71-A847-8A4B-938858A1E07C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D2580-03AE-7A4D-AAC6-AE0D200C0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D2580-03AE-7A4D-AAC6-AE0D200C0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C445-D345-6046-95E8-4C84A7AD1FCC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hyperlink" Target="https://www.elegantthemes.com/blog/freebie-of-the-week/beautiful-flat-icons-for-free" TargetMode="External"/><Relationship Id="rId11" Type="http://schemas.openxmlformats.org/officeDocument/2006/relationships/hyperlink" Target="https://www.gnu.org/licenses/gpl-2.0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emf"/><Relationship Id="rId12" Type="http://schemas.openxmlformats.org/officeDocument/2006/relationships/image" Target="../media/image18.png"/><Relationship Id="rId13" Type="http://schemas.openxmlformats.org/officeDocument/2006/relationships/image" Target="../media/image19.emf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hyperlink" Target="https://www.elegantthemes.com/blog/freebie-of-the-week/beautiful-flat-icons-for-free" TargetMode="External"/><Relationship Id="rId19" Type="http://schemas.openxmlformats.org/officeDocument/2006/relationships/hyperlink" Target="https://www.gnu.org/licenses/gpl-2.0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emf"/><Relationship Id="rId9" Type="http://schemas.openxmlformats.org/officeDocument/2006/relationships/image" Target="../media/image18.png"/><Relationship Id="rId10" Type="http://schemas.openxmlformats.org/officeDocument/2006/relationships/hyperlink" Target="https://www.elegantthemes.com/blog/freebie-of-the-week/beautiful-flat-icons-for-free" TargetMode="External"/><Relationship Id="rId11" Type="http://schemas.openxmlformats.org/officeDocument/2006/relationships/hyperlink" Target="https://www.gnu.org/licenses/gpl-2.0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/>
          <p:cNvCxnSpPr>
            <a:stCxn id="57" idx="2"/>
          </p:cNvCxnSpPr>
          <p:nvPr/>
        </p:nvCxnSpPr>
        <p:spPr>
          <a:xfrm>
            <a:off x="3000918" y="2768989"/>
            <a:ext cx="11605" cy="19955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598787" y="4807674"/>
            <a:ext cx="812800" cy="812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5432512" y="443738"/>
            <a:ext cx="812800" cy="812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87" y="1615527"/>
            <a:ext cx="812800" cy="812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12" y="3282116"/>
            <a:ext cx="812800" cy="8128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270506" y="4807674"/>
            <a:ext cx="812800" cy="8128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506" y="1615527"/>
            <a:ext cx="812800" cy="8128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345197" y="2399657"/>
            <a:ext cx="131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INBOX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87325" y="2399657"/>
            <a:ext cx="155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Processed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38871" y="4060208"/>
            <a:ext cx="10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Filter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541582" y="3780361"/>
            <a:ext cx="1785579" cy="13173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036485" y="4094916"/>
            <a:ext cx="669600" cy="6696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 flipH="1">
            <a:off x="3865711" y="3793608"/>
            <a:ext cx="10219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Courier New" charset="0"/>
                <a:ea typeface="Courier New" charset="0"/>
                <a:cs typeface="Courier New" charset="0"/>
              </a:rPr>
              <a:t>HTML</a:t>
            </a:r>
            <a:endParaRPr lang="en-US" sz="15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380165" y="3780361"/>
            <a:ext cx="1786189" cy="13173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901340" y="4094916"/>
            <a:ext cx="669600" cy="6696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 flipH="1">
            <a:off x="6833670" y="3811050"/>
            <a:ext cx="8049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Courier New" charset="0"/>
                <a:ea typeface="Courier New" charset="0"/>
                <a:cs typeface="Courier New" charset="0"/>
              </a:rPr>
              <a:t>HTML</a:t>
            </a:r>
            <a:endParaRPr lang="en-US" sz="15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571368" y="5253715"/>
            <a:ext cx="4594986" cy="238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011716" y="4857719"/>
            <a:ext cx="669600" cy="6696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 flipH="1">
            <a:off x="3612937" y="5498790"/>
            <a:ext cx="1516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Courier New" charset="0"/>
                <a:ea typeface="Courier New" charset="0"/>
                <a:cs typeface="Courier New" charset="0"/>
              </a:rPr>
              <a:t>Plain Text</a:t>
            </a:r>
            <a:endParaRPr lang="en-US" sz="15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 flipH="1">
            <a:off x="7915213" y="5615072"/>
            <a:ext cx="155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Blog Post</a:t>
            </a:r>
          </a:p>
        </p:txBody>
      </p:sp>
      <p:cxnSp>
        <p:nvCxnSpPr>
          <p:cNvPr id="96" name="Straight Arrow Connector 95"/>
          <p:cNvCxnSpPr>
            <a:endCxn id="58" idx="2"/>
          </p:cNvCxnSpPr>
          <p:nvPr/>
        </p:nvCxnSpPr>
        <p:spPr>
          <a:xfrm flipH="1" flipV="1">
            <a:off x="8665300" y="2768989"/>
            <a:ext cx="1" cy="19955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358096" y="3355716"/>
            <a:ext cx="668725" cy="66872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 flipH="1">
            <a:off x="2164080" y="5615072"/>
            <a:ext cx="16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Confluence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945367" y="1259172"/>
            <a:ext cx="192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Mail Server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3541582" y="985765"/>
            <a:ext cx="1738696" cy="8347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348038" y="985765"/>
            <a:ext cx="1818316" cy="7645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659983" y="3359915"/>
            <a:ext cx="668725" cy="668725"/>
          </a:xfrm>
          <a:prstGeom prst="rect">
            <a:avLst/>
          </a:prstGeom>
        </p:spPr>
      </p:pic>
      <p:sp>
        <p:nvSpPr>
          <p:cNvPr id="180" name="TextBox 179"/>
          <p:cNvSpPr txBox="1"/>
          <p:nvPr/>
        </p:nvSpPr>
        <p:spPr>
          <a:xfrm>
            <a:off x="2164080" y="6109091"/>
            <a:ext cx="7279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Icons by</a:t>
            </a:r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Elegant Themes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10"/>
              </a:rPr>
              <a:t>https://www.elegantthemes.com/blog/freebie-of-the-week/beautiful-flat-icons-for-free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11"/>
              </a:rPr>
              <a:t>GPLv2</a:t>
            </a:r>
            <a:endParaRPr lang="en-US" sz="105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79" y="2557649"/>
            <a:ext cx="2501095" cy="73915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466642" y="2726069"/>
            <a:ext cx="1707937" cy="116296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36092">
            <a:off x="1795997" y="2522522"/>
            <a:ext cx="1109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Every 5min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376" y="2665309"/>
            <a:ext cx="1480647" cy="496796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4" idx="3"/>
          </p:cNvCxnSpPr>
          <p:nvPr/>
        </p:nvCxnSpPr>
        <p:spPr>
          <a:xfrm flipV="1">
            <a:off x="5675674" y="2919021"/>
            <a:ext cx="2283241" cy="8206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63068" y="2642058"/>
            <a:ext cx="197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For every message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49" y="280352"/>
            <a:ext cx="6788875" cy="1430713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8750425" y="1620497"/>
            <a:ext cx="4275" cy="104481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5400000">
            <a:off x="8262841" y="2148450"/>
            <a:ext cx="125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Get space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11" y="3735508"/>
            <a:ext cx="2522945" cy="1354013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9110104" y="3206659"/>
            <a:ext cx="150847" cy="52884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75061" y="3300404"/>
            <a:ext cx="2491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For every message &amp; space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7013058" y="4151866"/>
            <a:ext cx="1537152" cy="2716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45208" y="3862092"/>
            <a:ext cx="1768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For every message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10" y="5414526"/>
            <a:ext cx="2805436" cy="49679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56" y="3599946"/>
            <a:ext cx="2452502" cy="133240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9872384" y="5129890"/>
            <a:ext cx="15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Filter HTML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977" y="6278434"/>
            <a:ext cx="1181100" cy="3302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" b="-4062"/>
          <a:stretch/>
        </p:blipFill>
        <p:spPr>
          <a:xfrm>
            <a:off x="216963" y="72000"/>
            <a:ext cx="4864844" cy="2111159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H="1" flipV="1">
            <a:off x="9952928" y="5946323"/>
            <a:ext cx="8599" cy="297110"/>
          </a:xfrm>
          <a:prstGeom prst="straightConnector1">
            <a:avLst/>
          </a:prstGeom>
          <a:ln w="25400"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4956314" y="1036064"/>
            <a:ext cx="599653" cy="1521586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22840" y="1814509"/>
            <a:ext cx="31590" cy="74314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4280204">
            <a:off x="4738259" y="1826366"/>
            <a:ext cx="146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Flag messages</a:t>
            </a:r>
          </a:p>
        </p:txBody>
      </p:sp>
      <p:cxnSp>
        <p:nvCxnSpPr>
          <p:cNvPr id="62" name="Straight Arrow Connector 61"/>
          <p:cNvCxnSpPr>
            <a:stCxn id="48" idx="0"/>
            <a:endCxn id="34" idx="2"/>
          </p:cNvCxnSpPr>
          <p:nvPr/>
        </p:nvCxnSpPr>
        <p:spPr>
          <a:xfrm flipH="1" flipV="1">
            <a:off x="9811684" y="5089521"/>
            <a:ext cx="141244" cy="325005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7466125" y="5073956"/>
            <a:ext cx="1084086" cy="604744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713955">
            <a:off x="7508375" y="5129889"/>
            <a:ext cx="95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Creates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592625" y="5504923"/>
            <a:ext cx="812800" cy="81280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6504416" y="6317723"/>
            <a:ext cx="1106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Blog Post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74" y="3704377"/>
            <a:ext cx="2701129" cy="537887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V="1">
            <a:off x="1737079" y="3296804"/>
            <a:ext cx="1398586" cy="37875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20641044">
            <a:off x="1504054" y="2846455"/>
            <a:ext cx="178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Get Configuration-Wrapper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1" y="2072766"/>
            <a:ext cx="812800" cy="812800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96405" y="2885566"/>
            <a:ext cx="1205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Confluence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4430" y="2102980"/>
            <a:ext cx="1347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Get Messages</a:t>
            </a:r>
            <a:endParaRPr lang="en-US" sz="1200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949882" y="842967"/>
            <a:ext cx="638931" cy="13845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1454940" y="825296"/>
            <a:ext cx="2174980" cy="18169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21214629">
            <a:off x="2147647" y="593539"/>
            <a:ext cx="1109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Delegates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05" y="4438173"/>
            <a:ext cx="1970914" cy="653280"/>
          </a:xfrm>
          <a:prstGeom prst="rect">
            <a:avLst/>
          </a:prstGeom>
        </p:spPr>
      </p:pic>
      <p:cxnSp>
        <p:nvCxnSpPr>
          <p:cNvPr id="128" name="Straight Arrow Connector 127"/>
          <p:cNvCxnSpPr>
            <a:endCxn id="119" idx="0"/>
          </p:cNvCxnSpPr>
          <p:nvPr/>
        </p:nvCxnSpPr>
        <p:spPr>
          <a:xfrm>
            <a:off x="1481862" y="4242264"/>
            <a:ext cx="0" cy="19590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0" y="5429593"/>
            <a:ext cx="2097550" cy="801344"/>
          </a:xfrm>
          <a:prstGeom prst="rect">
            <a:avLst/>
          </a:prstGeom>
        </p:spPr>
      </p:pic>
      <p:cxnSp>
        <p:nvCxnSpPr>
          <p:cNvPr id="133" name="Straight Arrow Connector 132"/>
          <p:cNvCxnSpPr/>
          <p:nvPr/>
        </p:nvCxnSpPr>
        <p:spPr>
          <a:xfrm>
            <a:off x="642140" y="5129890"/>
            <a:ext cx="1" cy="28463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95" y="5655274"/>
            <a:ext cx="3468790" cy="1088422"/>
          </a:xfrm>
          <a:prstGeom prst="rect">
            <a:avLst/>
          </a:prstGeom>
        </p:spPr>
      </p:pic>
      <p:cxnSp>
        <p:nvCxnSpPr>
          <p:cNvPr id="147" name="Straight Arrow Connector 146"/>
          <p:cNvCxnSpPr/>
          <p:nvPr/>
        </p:nvCxnSpPr>
        <p:spPr>
          <a:xfrm flipH="1" flipV="1">
            <a:off x="2453985" y="5172010"/>
            <a:ext cx="358502" cy="50669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3321175">
            <a:off x="2335610" y="5276026"/>
            <a:ext cx="80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Holds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54" y="4409144"/>
            <a:ext cx="1683475" cy="664812"/>
          </a:xfrm>
          <a:prstGeom prst="rect">
            <a:avLst/>
          </a:prstGeom>
        </p:spPr>
      </p:pic>
      <p:cxnSp>
        <p:nvCxnSpPr>
          <p:cNvPr id="158" name="Straight Arrow Connector 157"/>
          <p:cNvCxnSpPr>
            <a:stCxn id="155" idx="0"/>
            <a:endCxn id="94" idx="3"/>
          </p:cNvCxnSpPr>
          <p:nvPr/>
        </p:nvCxnSpPr>
        <p:spPr>
          <a:xfrm flipH="1" flipV="1">
            <a:off x="3023403" y="3973321"/>
            <a:ext cx="705389" cy="43582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3728792" y="5116820"/>
            <a:ext cx="6762" cy="56188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739478" y="5345159"/>
            <a:ext cx="1387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Loads / Saves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 rot="1999851">
            <a:off x="3157787" y="3957042"/>
            <a:ext cx="600905" cy="276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9937355" y="5951665"/>
            <a:ext cx="15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59834" y="5172010"/>
            <a:ext cx="197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Creates </a:t>
            </a:r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&amp; Holds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477154" y="4200128"/>
            <a:ext cx="80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Holds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5" name="Folded Corner 194"/>
          <p:cNvSpPr/>
          <p:nvPr/>
        </p:nvSpPr>
        <p:spPr>
          <a:xfrm>
            <a:off x="118314" y="6200385"/>
            <a:ext cx="2105500" cy="435267"/>
          </a:xfrm>
          <a:prstGeom prst="foldedCorner">
            <a:avLst/>
          </a:prstGeom>
          <a:gradFill>
            <a:gsLst>
              <a:gs pos="0">
                <a:srgbClr val="FFFF00"/>
              </a:gs>
              <a:gs pos="50000">
                <a:srgbClr val="FFFF00"/>
              </a:gs>
              <a:gs pos="100000">
                <a:srgbClr val="FFFF00"/>
              </a:gs>
            </a:gsLst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Checks file extensions and MIME types of files</a:t>
            </a:r>
            <a:endParaRPr lang="en-US" sz="1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081807" y="21549"/>
            <a:ext cx="7279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Icons by</a:t>
            </a:r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Elegant Themes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18"/>
              </a:rPr>
              <a:t>https://www.elegantthemes.com/blog/freebie-of-the-week/beautiful-flat-icons-for-free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19"/>
              </a:rPr>
              <a:t>GPLv2</a:t>
            </a:r>
            <a:endParaRPr lang="en-US" sz="105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58" y="420769"/>
            <a:ext cx="3247893" cy="2614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43" y="4082050"/>
            <a:ext cx="2780944" cy="2417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40" y="353178"/>
            <a:ext cx="1712149" cy="695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70" y="3536237"/>
            <a:ext cx="2064882" cy="754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65" y="2469390"/>
            <a:ext cx="4616789" cy="4325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52" y="1277645"/>
            <a:ext cx="2760662" cy="968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7531" y="3083143"/>
            <a:ext cx="812800" cy="812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360" y="3921934"/>
            <a:ext cx="1205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User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" name="Straight Arrow Connector 9"/>
          <p:cNvCxnSpPr>
            <a:endCxn id="2" idx="1"/>
          </p:cNvCxnSpPr>
          <p:nvPr/>
        </p:nvCxnSpPr>
        <p:spPr>
          <a:xfrm flipV="1">
            <a:off x="744319" y="1728228"/>
            <a:ext cx="828839" cy="121668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276437">
            <a:off x="30158" y="1935131"/>
            <a:ext cx="2055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Talks </a:t>
            </a:r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to controller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6" name="Straight Arrow Connector 15"/>
          <p:cNvCxnSpPr>
            <a:endCxn id="4" idx="1"/>
          </p:cNvCxnSpPr>
          <p:nvPr/>
        </p:nvCxnSpPr>
        <p:spPr>
          <a:xfrm>
            <a:off x="4895033" y="700796"/>
            <a:ext cx="1845407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76681" y="226066"/>
            <a:ext cx="199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Get Configuration-Wrapper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0" name="Straight Arrow Connector 19"/>
          <p:cNvCxnSpPr>
            <a:endCxn id="7" idx="0"/>
          </p:cNvCxnSpPr>
          <p:nvPr/>
        </p:nvCxnSpPr>
        <p:spPr>
          <a:xfrm>
            <a:off x="8433953" y="700796"/>
            <a:ext cx="957230" cy="57684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841757">
            <a:off x="8588511" y="1024530"/>
            <a:ext cx="1781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Holds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3" name="Straight Arrow Connector 22"/>
          <p:cNvCxnSpPr>
            <a:stCxn id="7" idx="2"/>
          </p:cNvCxnSpPr>
          <p:nvPr/>
        </p:nvCxnSpPr>
        <p:spPr>
          <a:xfrm flipH="1">
            <a:off x="9389278" y="2246298"/>
            <a:ext cx="1905" cy="24824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389278" y="2231919"/>
            <a:ext cx="1781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Holds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821051" y="2944911"/>
            <a:ext cx="429496" cy="58555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3184493">
            <a:off x="4764284" y="3017066"/>
            <a:ext cx="116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Trigger save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2" name="Straight Arrow Connector 31"/>
          <p:cNvCxnSpPr>
            <a:stCxn id="4" idx="2"/>
            <a:endCxn id="37" idx="0"/>
          </p:cNvCxnSpPr>
          <p:nvPr/>
        </p:nvCxnSpPr>
        <p:spPr>
          <a:xfrm flipH="1">
            <a:off x="6601112" y="1048414"/>
            <a:ext cx="995403" cy="48732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60327" y="953271"/>
            <a:ext cx="202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Get global configuration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47" y="1535743"/>
            <a:ext cx="2701129" cy="537887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V="1">
            <a:off x="6391916" y="2186412"/>
            <a:ext cx="179608" cy="1344058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56423" y="2687447"/>
            <a:ext cx="94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44" name="Straight Arrow Connector 43"/>
          <p:cNvCxnSpPr>
            <a:stCxn id="37" idx="1"/>
            <a:endCxn id="2" idx="3"/>
          </p:cNvCxnSpPr>
          <p:nvPr/>
        </p:nvCxnSpPr>
        <p:spPr>
          <a:xfrm flipH="1" flipV="1">
            <a:off x="4821051" y="1728228"/>
            <a:ext cx="429496" cy="7645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626001">
            <a:off x="4673882" y="1412660"/>
            <a:ext cx="116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Refreshs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198985" y="4459132"/>
            <a:ext cx="1227880" cy="129446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2754307">
            <a:off x="6029598" y="5095583"/>
            <a:ext cx="1267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Load / Save</a:t>
            </a:r>
          </a:p>
        </p:txBody>
      </p:sp>
      <p:cxnSp>
        <p:nvCxnSpPr>
          <p:cNvPr id="56" name="Straight Arrow Connector 55"/>
          <p:cNvCxnSpPr>
            <a:endCxn id="3" idx="0"/>
          </p:cNvCxnSpPr>
          <p:nvPr/>
        </p:nvCxnSpPr>
        <p:spPr>
          <a:xfrm flipH="1">
            <a:off x="2936115" y="3083143"/>
            <a:ext cx="6433" cy="998907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52227" y="3376772"/>
            <a:ext cx="116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Track checkboxes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346718" y="6235879"/>
            <a:ext cx="3080147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15069" y="5976953"/>
            <a:ext cx="2313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Update </a:t>
            </a:r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checkbox values</a:t>
            </a:r>
            <a:endParaRPr lang="en-US" sz="1200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4" name="Folded Corner 63"/>
          <p:cNvSpPr/>
          <p:nvPr/>
        </p:nvSpPr>
        <p:spPr>
          <a:xfrm>
            <a:off x="98593" y="6453512"/>
            <a:ext cx="6641847" cy="275247"/>
          </a:xfrm>
          <a:prstGeom prst="foldedCorner">
            <a:avLst/>
          </a:prstGeom>
          <a:gradFill>
            <a:gsLst>
              <a:gs pos="0">
                <a:srgbClr val="FFFF00"/>
              </a:gs>
              <a:gs pos="50000">
                <a:srgbClr val="FFFF00"/>
              </a:gs>
              <a:gs pos="100000">
                <a:srgbClr val="FFFF00"/>
              </a:gs>
            </a:gsLst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Workaround for: 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answers.atlassian.com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/questions/120352/check-box-in-velocity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81807" y="21549"/>
            <a:ext cx="7279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Icons by</a:t>
            </a:r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Elegant Themes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10"/>
              </a:rPr>
              <a:t>https://www.elegantthemes.com/blog/freebie-of-the-week/beautiful-flat-icons-for-free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11"/>
              </a:rPr>
              <a:t>GPLv2</a:t>
            </a:r>
            <a:endParaRPr lang="en-US" sz="105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</TotalTime>
  <Words>121</Words>
  <Application>Microsoft Macintosh PowerPoint</Application>
  <PresentationFormat>Widescreen</PresentationFormat>
  <Paragraphs>46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sebastiang@web.de</dc:creator>
  <cp:lastModifiedBy>sebastiang@web.de</cp:lastModifiedBy>
  <cp:revision>36</cp:revision>
  <dcterms:created xsi:type="dcterms:W3CDTF">2017-03-03T10:21:11Z</dcterms:created>
  <dcterms:modified xsi:type="dcterms:W3CDTF">2017-03-17T12:32:30Z</dcterms:modified>
</cp:coreProperties>
</file>