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g@web.de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03"/>
    <p:restoredTop sz="94706"/>
  </p:normalViewPr>
  <p:slideViewPr>
    <p:cSldViewPr snapToGrid="0" snapToObjects="1">
      <p:cViewPr>
        <p:scale>
          <a:sx n="90" d="100"/>
          <a:sy n="90" d="100"/>
        </p:scale>
        <p:origin x="552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5F40D-B554-1343-B3AC-E9E9E3D24196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7E7761-0126-954C-AE7D-0A46C6A03612}">
      <dgm:prSet phldrT="[Text]" custT="1"/>
      <dgm:spPr/>
      <dgm:t>
        <a:bodyPr/>
        <a:lstStyle/>
        <a:p>
          <a:r>
            <a:rPr lang="en-US" sz="1600" b="1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r>
            <a:rPr lang="en-US" sz="1600" b="1" smtClean="0">
              <a:latin typeface="Courier New" charset="0"/>
              <a:ea typeface="Courier New" charset="0"/>
              <a:cs typeface="Courier New" charset="0"/>
            </a:rPr>
            <a:t>mixed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F1B52EE7-6FEF-F244-85F2-AFCB8BA0D03A}" type="parTrans" cxnId="{0EB30BAE-22EA-E14B-85BF-F0CD2534F8EB}">
      <dgm:prSet/>
      <dgm:spPr/>
      <dgm:t>
        <a:bodyPr/>
        <a:lstStyle/>
        <a:p>
          <a:endParaRPr lang="en-US"/>
        </a:p>
      </dgm:t>
    </dgm:pt>
    <dgm:pt modelId="{32FBA312-6EDE-744E-994A-9CA27CF2D582}" type="sibTrans" cxnId="{0EB30BAE-22EA-E14B-85BF-F0CD2534F8EB}">
      <dgm:prSet/>
      <dgm:spPr/>
      <dgm:t>
        <a:bodyPr/>
        <a:lstStyle/>
        <a:p>
          <a:endParaRPr lang="en-US"/>
        </a:p>
      </dgm:t>
    </dgm:pt>
    <dgm:pt modelId="{76D51716-3D9F-7D41-AAF5-2EA93EC36E96}">
      <dgm:prSet phldrT="[Text]" custT="1"/>
      <dgm:spPr/>
      <dgm:t>
        <a:bodyPr/>
        <a:lstStyle/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alternative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89BE0F35-5FA2-0B4C-A55C-EB4964AB4319}" type="parTrans" cxnId="{F72577BE-8797-0741-B061-2E8F2006F6EC}">
      <dgm:prSet/>
      <dgm:spPr/>
      <dgm:t>
        <a:bodyPr/>
        <a:lstStyle/>
        <a:p>
          <a:endParaRPr lang="en-US"/>
        </a:p>
      </dgm:t>
    </dgm:pt>
    <dgm:pt modelId="{E5CB7C8C-7E94-2248-8413-84F2CD485DCA}" type="sibTrans" cxnId="{F72577BE-8797-0741-B061-2E8F2006F6EC}">
      <dgm:prSet/>
      <dgm:spPr/>
      <dgm:t>
        <a:bodyPr/>
        <a:lstStyle/>
        <a:p>
          <a:endParaRPr lang="en-US"/>
        </a:p>
      </dgm:t>
    </dgm:pt>
    <dgm:pt modelId="{66E4A29B-48D9-824F-B848-DFCB54EFC8BC}">
      <dgm:prSet phldrT="[Text]"/>
      <dgm:spPr/>
      <dgm:t>
        <a:bodyPr/>
        <a:lstStyle/>
        <a:p>
          <a:r>
            <a:rPr lang="en-US" b="1" dirty="0" smtClean="0">
              <a:latin typeface="Courier New" charset="0"/>
              <a:ea typeface="Courier New" charset="0"/>
              <a:cs typeface="Courier New" charset="0"/>
            </a:rPr>
            <a:t>text/html</a:t>
          </a:r>
          <a:endParaRPr lang="en-US" b="1" dirty="0">
            <a:latin typeface="Courier New" charset="0"/>
            <a:ea typeface="Courier New" charset="0"/>
            <a:cs typeface="Courier New" charset="0"/>
          </a:endParaRPr>
        </a:p>
      </dgm:t>
    </dgm:pt>
    <dgm:pt modelId="{83DC68A9-2DB9-D64B-8FDA-8839FF0B2876}" type="parTrans" cxnId="{BE6E6593-4C18-6E48-902C-179B1D0A75FA}">
      <dgm:prSet/>
      <dgm:spPr/>
      <dgm:t>
        <a:bodyPr/>
        <a:lstStyle/>
        <a:p>
          <a:endParaRPr lang="en-US"/>
        </a:p>
      </dgm:t>
    </dgm:pt>
    <dgm:pt modelId="{3636A604-5B3C-7545-8057-DDDE6CCA5A06}" type="sibTrans" cxnId="{BE6E6593-4C18-6E48-902C-179B1D0A75FA}">
      <dgm:prSet/>
      <dgm:spPr/>
      <dgm:t>
        <a:bodyPr/>
        <a:lstStyle/>
        <a:p>
          <a:endParaRPr lang="en-US"/>
        </a:p>
      </dgm:t>
    </dgm:pt>
    <dgm:pt modelId="{CF7D6424-1319-004B-AFA7-D18BA83F43C4}">
      <dgm:prSet phldrT="[Text]" custT="1"/>
      <dgm:spPr/>
      <dgm:t>
        <a:bodyPr/>
        <a:lstStyle/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text/pain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3EE0C568-88AE-0849-AA65-D8DDF74710AF}" type="parTrans" cxnId="{5954C3F9-B756-7D4A-861E-9DA779840481}">
      <dgm:prSet/>
      <dgm:spPr/>
      <dgm:t>
        <a:bodyPr/>
        <a:lstStyle/>
        <a:p>
          <a:endParaRPr lang="en-US"/>
        </a:p>
      </dgm:t>
    </dgm:pt>
    <dgm:pt modelId="{6108669E-DDAF-8F4B-BA1C-7B971E0C06D9}" type="sibTrans" cxnId="{5954C3F9-B756-7D4A-861E-9DA779840481}">
      <dgm:prSet/>
      <dgm:spPr/>
      <dgm:t>
        <a:bodyPr/>
        <a:lstStyle/>
        <a:p>
          <a:endParaRPr lang="en-US"/>
        </a:p>
      </dgm:t>
    </dgm:pt>
    <dgm:pt modelId="{46A4605B-8FF8-B746-8A61-0F9628411778}">
      <dgm:prSet phldrT="[Text]" custT="1"/>
      <dgm:spPr/>
      <dgm:t>
        <a:bodyPr/>
        <a:lstStyle/>
        <a:p>
          <a:r>
            <a:rPr lang="en-US" sz="1600" b="1" smtClean="0">
              <a:latin typeface="Courier New" charset="0"/>
              <a:ea typeface="Courier New" charset="0"/>
              <a:cs typeface="Courier New" charset="0"/>
            </a:rPr>
            <a:t>text/plain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684C53C3-B788-BB42-9534-D27DCE9C6310}" type="parTrans" cxnId="{55A8E5F9-6F08-EB4A-8200-3CF44EB5C0E8}">
      <dgm:prSet/>
      <dgm:spPr/>
      <dgm:t>
        <a:bodyPr/>
        <a:lstStyle/>
        <a:p>
          <a:endParaRPr lang="en-US"/>
        </a:p>
      </dgm:t>
    </dgm:pt>
    <dgm:pt modelId="{745EC448-C4A7-5347-A0C8-782BCBBD4FEE}" type="sibTrans" cxnId="{55A8E5F9-6F08-EB4A-8200-3CF44EB5C0E8}">
      <dgm:prSet/>
      <dgm:spPr/>
      <dgm:t>
        <a:bodyPr/>
        <a:lstStyle/>
        <a:p>
          <a:endParaRPr lang="en-US"/>
        </a:p>
      </dgm:t>
    </dgm:pt>
    <dgm:pt modelId="{B6B6BF75-D935-354B-A499-03CBB2F3E2B6}">
      <dgm:prSet phldrT="[Text]"/>
      <dgm:spPr/>
      <dgm:t>
        <a:bodyPr/>
        <a:lstStyle/>
        <a:p>
          <a:r>
            <a:rPr lang="en-US" b="1" dirty="0" smtClean="0">
              <a:latin typeface="Courier New" charset="0"/>
              <a:ea typeface="Courier New" charset="0"/>
              <a:cs typeface="Courier New" charset="0"/>
            </a:rPr>
            <a:t>image/</a:t>
          </a:r>
          <a:r>
            <a:rPr lang="en-US" b="1" dirty="0" err="1" smtClean="0">
              <a:latin typeface="Courier New" charset="0"/>
              <a:ea typeface="Courier New" charset="0"/>
              <a:cs typeface="Courier New" charset="0"/>
            </a:rPr>
            <a:t>png</a:t>
          </a:r>
          <a:endParaRPr lang="en-US" b="1" dirty="0">
            <a:latin typeface="Courier New" charset="0"/>
            <a:ea typeface="Courier New" charset="0"/>
            <a:cs typeface="Courier New" charset="0"/>
          </a:endParaRPr>
        </a:p>
      </dgm:t>
    </dgm:pt>
    <dgm:pt modelId="{49F77C5E-593D-D545-B17F-70C2B109CB5A}" type="parTrans" cxnId="{07BC2C08-7F5B-4845-960B-4F42A8B7F41A}">
      <dgm:prSet/>
      <dgm:spPr/>
      <dgm:t>
        <a:bodyPr/>
        <a:lstStyle/>
        <a:p>
          <a:endParaRPr lang="en-US"/>
        </a:p>
      </dgm:t>
    </dgm:pt>
    <dgm:pt modelId="{FFB680B3-EF3D-724B-B040-44CB4FBBDB50}" type="sibTrans" cxnId="{07BC2C08-7F5B-4845-960B-4F42A8B7F41A}">
      <dgm:prSet/>
      <dgm:spPr/>
      <dgm:t>
        <a:bodyPr/>
        <a:lstStyle/>
        <a:p>
          <a:endParaRPr lang="en-US"/>
        </a:p>
      </dgm:t>
    </dgm:pt>
    <dgm:pt modelId="{4D544EEF-CFB3-AC4B-A24E-A37E7C724304}">
      <dgm:prSet phldrT="[Text]" custT="1"/>
      <dgm:spPr/>
      <dgm:t>
        <a:bodyPr/>
        <a:lstStyle/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r>
            <a:rPr lang="en-US" sz="1600" b="1" dirty="0" smtClean="0">
              <a:latin typeface="Courier New" charset="0"/>
              <a:ea typeface="Courier New" charset="0"/>
              <a:cs typeface="Courier New" charset="0"/>
            </a:rPr>
            <a:t>related</a:t>
          </a:r>
          <a:endParaRPr lang="en-US" sz="1600" b="1" dirty="0">
            <a:latin typeface="Courier New" charset="0"/>
            <a:ea typeface="Courier New" charset="0"/>
            <a:cs typeface="Courier New" charset="0"/>
          </a:endParaRPr>
        </a:p>
      </dgm:t>
    </dgm:pt>
    <dgm:pt modelId="{C8C99D72-B435-474A-A5E3-3073A77F680B}" type="parTrans" cxnId="{0C0C16DC-92FF-5B45-A974-0F6023709E2B}">
      <dgm:prSet/>
      <dgm:spPr/>
      <dgm:t>
        <a:bodyPr/>
        <a:lstStyle/>
        <a:p>
          <a:endParaRPr lang="en-US"/>
        </a:p>
      </dgm:t>
    </dgm:pt>
    <dgm:pt modelId="{EB59F3A3-EDB4-9140-A855-0072744B3555}" type="sibTrans" cxnId="{0C0C16DC-92FF-5B45-A974-0F6023709E2B}">
      <dgm:prSet/>
      <dgm:spPr/>
      <dgm:t>
        <a:bodyPr/>
        <a:lstStyle/>
        <a:p>
          <a:endParaRPr lang="en-US"/>
        </a:p>
      </dgm:t>
    </dgm:pt>
    <dgm:pt modelId="{91F5F4D8-07FB-AF49-8D71-2D8CAFF62518}" type="pres">
      <dgm:prSet presAssocID="{D595F40D-B554-1343-B3AC-E9E9E3D241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99332E-A2D4-AC49-8CB1-32BAA7323AF2}" type="pres">
      <dgm:prSet presAssocID="{D27E7761-0126-954C-AE7D-0A46C6A03612}" presName="hierRoot1" presStyleCnt="0"/>
      <dgm:spPr/>
    </dgm:pt>
    <dgm:pt modelId="{DA32DF78-9BBE-624E-AF89-3964BFACDD4E}" type="pres">
      <dgm:prSet presAssocID="{D27E7761-0126-954C-AE7D-0A46C6A03612}" presName="composite" presStyleCnt="0"/>
      <dgm:spPr/>
    </dgm:pt>
    <dgm:pt modelId="{68568BB2-F5F4-394A-8AD5-50C63BC19C1B}" type="pres">
      <dgm:prSet presAssocID="{D27E7761-0126-954C-AE7D-0A46C6A03612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C2D234-E87C-B14A-A665-83735F024B16}" type="pres">
      <dgm:prSet presAssocID="{D27E7761-0126-954C-AE7D-0A46C6A03612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B0BC-3210-814D-8129-6D081159AA0F}" type="pres">
      <dgm:prSet presAssocID="{D27E7761-0126-954C-AE7D-0A46C6A03612}" presName="hierChild2" presStyleCnt="0"/>
      <dgm:spPr/>
    </dgm:pt>
    <dgm:pt modelId="{37D0E4FA-DB0A-5E48-BBC7-D2DEE470E395}" type="pres">
      <dgm:prSet presAssocID="{89BE0F35-5FA2-0B4C-A55C-EB4964AB431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D987306-D062-4E49-8CBA-1C7E92689DB2}" type="pres">
      <dgm:prSet presAssocID="{76D51716-3D9F-7D41-AAF5-2EA93EC36E96}" presName="hierRoot2" presStyleCnt="0"/>
      <dgm:spPr/>
    </dgm:pt>
    <dgm:pt modelId="{A97F02E5-AE0D-424A-B429-939CD0F1DD6B}" type="pres">
      <dgm:prSet presAssocID="{76D51716-3D9F-7D41-AAF5-2EA93EC36E96}" presName="composite2" presStyleCnt="0"/>
      <dgm:spPr/>
    </dgm:pt>
    <dgm:pt modelId="{077EB8A1-A1FB-7B42-A71D-87E672A6C6A3}" type="pres">
      <dgm:prSet presAssocID="{76D51716-3D9F-7D41-AAF5-2EA93EC36E96}" presName="image2" presStyleLbl="node2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BC50CB2-0BF8-F94B-B875-DA6A84D8B887}" type="pres">
      <dgm:prSet presAssocID="{76D51716-3D9F-7D41-AAF5-2EA93EC36E96}" presName="text2" presStyleLbl="revTx" presStyleIdx="1" presStyleCnt="7" custScaleX="150932" custLinFactNeighborX="26647" custLinFactNeighborY="-2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810DAD-50D3-784E-83AD-19B2AA3FE044}" type="pres">
      <dgm:prSet presAssocID="{76D51716-3D9F-7D41-AAF5-2EA93EC36E96}" presName="hierChild3" presStyleCnt="0"/>
      <dgm:spPr/>
    </dgm:pt>
    <dgm:pt modelId="{D496F9A4-8DA0-DB48-AC84-B15403087E26}" type="pres">
      <dgm:prSet presAssocID="{3EE0C568-88AE-0849-AA65-D8DDF74710AF}" presName="Name17" presStyleLbl="parChTrans1D3" presStyleIdx="0" presStyleCnt="2"/>
      <dgm:spPr/>
      <dgm:t>
        <a:bodyPr/>
        <a:lstStyle/>
        <a:p>
          <a:endParaRPr lang="en-US"/>
        </a:p>
      </dgm:t>
    </dgm:pt>
    <dgm:pt modelId="{07DCF8FE-8BC0-9746-9410-653864EBE8B9}" type="pres">
      <dgm:prSet presAssocID="{CF7D6424-1319-004B-AFA7-D18BA83F43C4}" presName="hierRoot3" presStyleCnt="0"/>
      <dgm:spPr/>
    </dgm:pt>
    <dgm:pt modelId="{8A197F40-03FE-264C-93B7-997F4B4AC2F3}" type="pres">
      <dgm:prSet presAssocID="{CF7D6424-1319-004B-AFA7-D18BA83F43C4}" presName="composite3" presStyleCnt="0"/>
      <dgm:spPr/>
    </dgm:pt>
    <dgm:pt modelId="{5FFF1FA5-6655-F44F-B2D9-2D9F52704B6D}" type="pres">
      <dgm:prSet presAssocID="{CF7D6424-1319-004B-AFA7-D18BA83F43C4}" presName="image3" presStyleLbl="node3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3778FF8-C2E7-4947-808F-6681D7501AF9}" type="pres">
      <dgm:prSet presAssocID="{CF7D6424-1319-004B-AFA7-D18BA83F43C4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E1F9CE-F452-8C4C-97FD-C1EB67989A30}" type="pres">
      <dgm:prSet presAssocID="{CF7D6424-1319-004B-AFA7-D18BA83F43C4}" presName="hierChild4" presStyleCnt="0"/>
      <dgm:spPr/>
    </dgm:pt>
    <dgm:pt modelId="{729F677C-5275-6E4D-971A-C6014106D1E3}" type="pres">
      <dgm:prSet presAssocID="{C8C99D72-B435-474A-A5E3-3073A77F680B}" presName="Name17" presStyleLbl="parChTrans1D3" presStyleIdx="1" presStyleCnt="2"/>
      <dgm:spPr/>
      <dgm:t>
        <a:bodyPr/>
        <a:lstStyle/>
        <a:p>
          <a:endParaRPr lang="en-US"/>
        </a:p>
      </dgm:t>
    </dgm:pt>
    <dgm:pt modelId="{4F7E6EE6-B89C-DE45-BA62-D96EB2F89304}" type="pres">
      <dgm:prSet presAssocID="{4D544EEF-CFB3-AC4B-A24E-A37E7C724304}" presName="hierRoot3" presStyleCnt="0"/>
      <dgm:spPr/>
    </dgm:pt>
    <dgm:pt modelId="{6079473E-ED90-1B4A-B8DE-94035D8076CC}" type="pres">
      <dgm:prSet presAssocID="{4D544EEF-CFB3-AC4B-A24E-A37E7C724304}" presName="composite3" presStyleCnt="0"/>
      <dgm:spPr/>
    </dgm:pt>
    <dgm:pt modelId="{86407DAE-2A38-6144-966B-7C8631E73B37}" type="pres">
      <dgm:prSet presAssocID="{4D544EEF-CFB3-AC4B-A24E-A37E7C724304}" presName="image3" presStyleLbl="node3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1D03ED5-2454-9C49-B464-175E1DE40DA2}" type="pres">
      <dgm:prSet presAssocID="{4D544EEF-CFB3-AC4B-A24E-A37E7C724304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7E72E9-CD07-BE43-B8D2-A7E377842078}" type="pres">
      <dgm:prSet presAssocID="{4D544EEF-CFB3-AC4B-A24E-A37E7C724304}" presName="hierChild4" presStyleCnt="0"/>
      <dgm:spPr/>
    </dgm:pt>
    <dgm:pt modelId="{7A6391B5-07F9-5B4A-8014-86167A898083}" type="pres">
      <dgm:prSet presAssocID="{83DC68A9-2DB9-D64B-8FDA-8839FF0B2876}" presName="Name23" presStyleLbl="parChTrans1D4" presStyleIdx="0" presStyleCnt="2"/>
      <dgm:spPr/>
      <dgm:t>
        <a:bodyPr/>
        <a:lstStyle/>
        <a:p>
          <a:endParaRPr lang="en-US"/>
        </a:p>
      </dgm:t>
    </dgm:pt>
    <dgm:pt modelId="{39D34842-639B-0E47-8901-22E7009C0CE6}" type="pres">
      <dgm:prSet presAssocID="{66E4A29B-48D9-824F-B848-DFCB54EFC8BC}" presName="hierRoot4" presStyleCnt="0"/>
      <dgm:spPr/>
    </dgm:pt>
    <dgm:pt modelId="{5ED47D5E-7525-BA48-BA7E-CE260DA05FB7}" type="pres">
      <dgm:prSet presAssocID="{66E4A29B-48D9-824F-B848-DFCB54EFC8BC}" presName="composite4" presStyleCnt="0"/>
      <dgm:spPr/>
    </dgm:pt>
    <dgm:pt modelId="{2FCB8478-8D80-CB45-AF84-44375AA6F5B1}" type="pres">
      <dgm:prSet presAssocID="{66E4A29B-48D9-824F-B848-DFCB54EFC8BC}" presName="image4" presStyleLbl="node4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630BF3A-01F5-7641-80ED-F44E8C9B70FA}" type="pres">
      <dgm:prSet presAssocID="{66E4A29B-48D9-824F-B848-DFCB54EFC8BC}" presName="text4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6EF5D2-A7C9-8548-8F29-77E716957D90}" type="pres">
      <dgm:prSet presAssocID="{66E4A29B-48D9-824F-B848-DFCB54EFC8BC}" presName="hierChild5" presStyleCnt="0"/>
      <dgm:spPr/>
    </dgm:pt>
    <dgm:pt modelId="{56C09EC7-FFB5-AC42-8128-4831158B0A08}" type="pres">
      <dgm:prSet presAssocID="{49F77C5E-593D-D545-B17F-70C2B109CB5A}" presName="Name23" presStyleLbl="parChTrans1D4" presStyleIdx="1" presStyleCnt="2"/>
      <dgm:spPr/>
      <dgm:t>
        <a:bodyPr/>
        <a:lstStyle/>
        <a:p>
          <a:endParaRPr lang="en-US"/>
        </a:p>
      </dgm:t>
    </dgm:pt>
    <dgm:pt modelId="{B8DFDF55-3AB8-5D41-8A8B-5D18349BFFEF}" type="pres">
      <dgm:prSet presAssocID="{B6B6BF75-D935-354B-A499-03CBB2F3E2B6}" presName="hierRoot4" presStyleCnt="0"/>
      <dgm:spPr/>
    </dgm:pt>
    <dgm:pt modelId="{E32B7690-C808-C148-9086-50FDD7EB0195}" type="pres">
      <dgm:prSet presAssocID="{B6B6BF75-D935-354B-A499-03CBB2F3E2B6}" presName="composite4" presStyleCnt="0"/>
      <dgm:spPr/>
    </dgm:pt>
    <dgm:pt modelId="{9432A321-C718-5D4A-8911-5107BAAF5AD2}" type="pres">
      <dgm:prSet presAssocID="{B6B6BF75-D935-354B-A499-03CBB2F3E2B6}" presName="image4" presStyleLbl="node4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66E0A2D-67A9-F64F-9494-C24D1022B5D6}" type="pres">
      <dgm:prSet presAssocID="{B6B6BF75-D935-354B-A499-03CBB2F3E2B6}" presName="text4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24889-A513-B24F-9694-7B37424545C0}" type="pres">
      <dgm:prSet presAssocID="{B6B6BF75-D935-354B-A499-03CBB2F3E2B6}" presName="hierChild5" presStyleCnt="0"/>
      <dgm:spPr/>
    </dgm:pt>
    <dgm:pt modelId="{0532A2D2-9B4A-3745-B7A7-E2A04A7C2322}" type="pres">
      <dgm:prSet presAssocID="{684C53C3-B788-BB42-9534-D27DCE9C631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B8FFCE9-8723-3145-BDE9-EEC0BE36B6DF}" type="pres">
      <dgm:prSet presAssocID="{46A4605B-8FF8-B746-8A61-0F9628411778}" presName="hierRoot2" presStyleCnt="0"/>
      <dgm:spPr/>
    </dgm:pt>
    <dgm:pt modelId="{AE403FD2-9831-7A47-926F-6227A20C6F09}" type="pres">
      <dgm:prSet presAssocID="{46A4605B-8FF8-B746-8A61-0F9628411778}" presName="composite2" presStyleCnt="0"/>
      <dgm:spPr/>
    </dgm:pt>
    <dgm:pt modelId="{96682109-0642-7A42-B19A-BB3EF316666D}" type="pres">
      <dgm:prSet presAssocID="{46A4605B-8FF8-B746-8A61-0F9628411778}" presName="image2" presStyleLbl="node2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D634F42-E3F8-BB47-B6C4-F0CEDD489FA0}" type="pres">
      <dgm:prSet presAssocID="{46A4605B-8FF8-B746-8A61-0F9628411778}" presName="text2" presStyleLbl="revTx" presStyleIdx="6" presStyleCnt="7" custScaleX="135016" custLinFactNeighborX="18154" custLinFactNeighborY="-2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180BA-A23A-6240-8E6A-4FFD7B7CB8ED}" type="pres">
      <dgm:prSet presAssocID="{46A4605B-8FF8-B746-8A61-0F9628411778}" presName="hierChild3" presStyleCnt="0"/>
      <dgm:spPr/>
    </dgm:pt>
  </dgm:ptLst>
  <dgm:cxnLst>
    <dgm:cxn modelId="{F72577BE-8797-0741-B061-2E8F2006F6EC}" srcId="{D27E7761-0126-954C-AE7D-0A46C6A03612}" destId="{76D51716-3D9F-7D41-AAF5-2EA93EC36E96}" srcOrd="0" destOrd="0" parTransId="{89BE0F35-5FA2-0B4C-A55C-EB4964AB4319}" sibTransId="{E5CB7C8C-7E94-2248-8413-84F2CD485DCA}"/>
    <dgm:cxn modelId="{BE6E6593-4C18-6E48-902C-179B1D0A75FA}" srcId="{4D544EEF-CFB3-AC4B-A24E-A37E7C724304}" destId="{66E4A29B-48D9-824F-B848-DFCB54EFC8BC}" srcOrd="0" destOrd="0" parTransId="{83DC68A9-2DB9-D64B-8FDA-8839FF0B2876}" sibTransId="{3636A604-5B3C-7545-8057-DDDE6CCA5A06}"/>
    <dgm:cxn modelId="{0EB30BAE-22EA-E14B-85BF-F0CD2534F8EB}" srcId="{D595F40D-B554-1343-B3AC-E9E9E3D24196}" destId="{D27E7761-0126-954C-AE7D-0A46C6A03612}" srcOrd="0" destOrd="0" parTransId="{F1B52EE7-6FEF-F244-85F2-AFCB8BA0D03A}" sibTransId="{32FBA312-6EDE-744E-994A-9CA27CF2D582}"/>
    <dgm:cxn modelId="{29C75110-851C-DD40-87C9-F34D49E37B57}" type="presOf" srcId="{66E4A29B-48D9-824F-B848-DFCB54EFC8BC}" destId="{6630BF3A-01F5-7641-80ED-F44E8C9B70FA}" srcOrd="0" destOrd="0" presId="urn:microsoft.com/office/officeart/2009/layout/CirclePictureHierarchy"/>
    <dgm:cxn modelId="{E629A5BE-A8D1-614F-845A-92FF1A8C8EF7}" type="presOf" srcId="{D27E7761-0126-954C-AE7D-0A46C6A03612}" destId="{46C2D234-E87C-B14A-A665-83735F024B16}" srcOrd="0" destOrd="0" presId="urn:microsoft.com/office/officeart/2009/layout/CirclePictureHierarchy"/>
    <dgm:cxn modelId="{A35F1062-6530-484A-A09A-09A4EBD90399}" type="presOf" srcId="{89BE0F35-5FA2-0B4C-A55C-EB4964AB4319}" destId="{37D0E4FA-DB0A-5E48-BBC7-D2DEE470E395}" srcOrd="0" destOrd="0" presId="urn:microsoft.com/office/officeart/2009/layout/CirclePictureHierarchy"/>
    <dgm:cxn modelId="{DDA917BC-7F02-D545-BD42-03B48F0A0E8E}" type="presOf" srcId="{684C53C3-B788-BB42-9534-D27DCE9C6310}" destId="{0532A2D2-9B4A-3745-B7A7-E2A04A7C2322}" srcOrd="0" destOrd="0" presId="urn:microsoft.com/office/officeart/2009/layout/CirclePictureHierarchy"/>
    <dgm:cxn modelId="{E25B7473-8E3B-C942-95BD-6C0CC708BD19}" type="presOf" srcId="{CF7D6424-1319-004B-AFA7-D18BA83F43C4}" destId="{33778FF8-C2E7-4947-808F-6681D7501AF9}" srcOrd="0" destOrd="0" presId="urn:microsoft.com/office/officeart/2009/layout/CirclePictureHierarchy"/>
    <dgm:cxn modelId="{C930FEA8-7C7E-5F40-94C5-04D27A04A06F}" type="presOf" srcId="{49F77C5E-593D-D545-B17F-70C2B109CB5A}" destId="{56C09EC7-FFB5-AC42-8128-4831158B0A08}" srcOrd="0" destOrd="0" presId="urn:microsoft.com/office/officeart/2009/layout/CirclePictureHierarchy"/>
    <dgm:cxn modelId="{07BC2C08-7F5B-4845-960B-4F42A8B7F41A}" srcId="{4D544EEF-CFB3-AC4B-A24E-A37E7C724304}" destId="{B6B6BF75-D935-354B-A499-03CBB2F3E2B6}" srcOrd="1" destOrd="0" parTransId="{49F77C5E-593D-D545-B17F-70C2B109CB5A}" sibTransId="{FFB680B3-EF3D-724B-B040-44CB4FBBDB50}"/>
    <dgm:cxn modelId="{976C8287-1841-6646-8A50-14F4D1190DA2}" type="presOf" srcId="{4D544EEF-CFB3-AC4B-A24E-A37E7C724304}" destId="{21D03ED5-2454-9C49-B464-175E1DE40DA2}" srcOrd="0" destOrd="0" presId="urn:microsoft.com/office/officeart/2009/layout/CirclePictureHierarchy"/>
    <dgm:cxn modelId="{C36D57D2-E5F5-F442-93A1-F8F3C614CD5B}" type="presOf" srcId="{D595F40D-B554-1343-B3AC-E9E9E3D24196}" destId="{91F5F4D8-07FB-AF49-8D71-2D8CAFF62518}" srcOrd="0" destOrd="0" presId="urn:microsoft.com/office/officeart/2009/layout/CirclePictureHierarchy"/>
    <dgm:cxn modelId="{4F66F9D7-EC67-8A44-8F0A-D0478A669DB6}" type="presOf" srcId="{83DC68A9-2DB9-D64B-8FDA-8839FF0B2876}" destId="{7A6391B5-07F9-5B4A-8014-86167A898083}" srcOrd="0" destOrd="0" presId="urn:microsoft.com/office/officeart/2009/layout/CirclePictureHierarchy"/>
    <dgm:cxn modelId="{9D8E8F81-C5CD-304F-A789-BE4F38AED925}" type="presOf" srcId="{C8C99D72-B435-474A-A5E3-3073A77F680B}" destId="{729F677C-5275-6E4D-971A-C6014106D1E3}" srcOrd="0" destOrd="0" presId="urn:microsoft.com/office/officeart/2009/layout/CirclePictureHierarchy"/>
    <dgm:cxn modelId="{69E502DA-5878-FF42-AD87-DF84532894B2}" type="presOf" srcId="{3EE0C568-88AE-0849-AA65-D8DDF74710AF}" destId="{D496F9A4-8DA0-DB48-AC84-B15403087E26}" srcOrd="0" destOrd="0" presId="urn:microsoft.com/office/officeart/2009/layout/CirclePictureHierarchy"/>
    <dgm:cxn modelId="{0C0C16DC-92FF-5B45-A974-0F6023709E2B}" srcId="{76D51716-3D9F-7D41-AAF5-2EA93EC36E96}" destId="{4D544EEF-CFB3-AC4B-A24E-A37E7C724304}" srcOrd="1" destOrd="0" parTransId="{C8C99D72-B435-474A-A5E3-3073A77F680B}" sibTransId="{EB59F3A3-EDB4-9140-A855-0072744B3555}"/>
    <dgm:cxn modelId="{55A8E5F9-6F08-EB4A-8200-3CF44EB5C0E8}" srcId="{D27E7761-0126-954C-AE7D-0A46C6A03612}" destId="{46A4605B-8FF8-B746-8A61-0F9628411778}" srcOrd="1" destOrd="0" parTransId="{684C53C3-B788-BB42-9534-D27DCE9C6310}" sibTransId="{745EC448-C4A7-5347-A0C8-782BCBBD4FEE}"/>
    <dgm:cxn modelId="{255DBE6F-3FFB-2448-B9EA-2A115691BE2B}" type="presOf" srcId="{46A4605B-8FF8-B746-8A61-0F9628411778}" destId="{AD634F42-E3F8-BB47-B6C4-F0CEDD489FA0}" srcOrd="0" destOrd="0" presId="urn:microsoft.com/office/officeart/2009/layout/CirclePictureHierarchy"/>
    <dgm:cxn modelId="{5954C3F9-B756-7D4A-861E-9DA779840481}" srcId="{76D51716-3D9F-7D41-AAF5-2EA93EC36E96}" destId="{CF7D6424-1319-004B-AFA7-D18BA83F43C4}" srcOrd="0" destOrd="0" parTransId="{3EE0C568-88AE-0849-AA65-D8DDF74710AF}" sibTransId="{6108669E-DDAF-8F4B-BA1C-7B971E0C06D9}"/>
    <dgm:cxn modelId="{7DDD5927-03F9-1145-B22C-7D6D228A6B4D}" type="presOf" srcId="{76D51716-3D9F-7D41-AAF5-2EA93EC36E96}" destId="{ABC50CB2-0BF8-F94B-B875-DA6A84D8B887}" srcOrd="0" destOrd="0" presId="urn:microsoft.com/office/officeart/2009/layout/CirclePictureHierarchy"/>
    <dgm:cxn modelId="{F5DE6DF5-71CC-604E-BF3B-EB43A5D12929}" type="presOf" srcId="{B6B6BF75-D935-354B-A499-03CBB2F3E2B6}" destId="{866E0A2D-67A9-F64F-9494-C24D1022B5D6}" srcOrd="0" destOrd="0" presId="urn:microsoft.com/office/officeart/2009/layout/CirclePictureHierarchy"/>
    <dgm:cxn modelId="{B75CB4C4-0D09-C546-AA41-1145AAF8A626}" type="presParOf" srcId="{91F5F4D8-07FB-AF49-8D71-2D8CAFF62518}" destId="{3799332E-A2D4-AC49-8CB1-32BAA7323AF2}" srcOrd="0" destOrd="0" presId="urn:microsoft.com/office/officeart/2009/layout/CirclePictureHierarchy"/>
    <dgm:cxn modelId="{937B8A54-F212-E340-BCA5-D006617EBA85}" type="presParOf" srcId="{3799332E-A2D4-AC49-8CB1-32BAA7323AF2}" destId="{DA32DF78-9BBE-624E-AF89-3964BFACDD4E}" srcOrd="0" destOrd="0" presId="urn:microsoft.com/office/officeart/2009/layout/CirclePictureHierarchy"/>
    <dgm:cxn modelId="{6BE3C83E-D9AD-484A-8467-38A1E5FAD1B0}" type="presParOf" srcId="{DA32DF78-9BBE-624E-AF89-3964BFACDD4E}" destId="{68568BB2-F5F4-394A-8AD5-50C63BC19C1B}" srcOrd="0" destOrd="0" presId="urn:microsoft.com/office/officeart/2009/layout/CirclePictureHierarchy"/>
    <dgm:cxn modelId="{E7215E9E-D241-1145-B45A-4787572A91BC}" type="presParOf" srcId="{DA32DF78-9BBE-624E-AF89-3964BFACDD4E}" destId="{46C2D234-E87C-B14A-A665-83735F024B16}" srcOrd="1" destOrd="0" presId="urn:microsoft.com/office/officeart/2009/layout/CirclePictureHierarchy"/>
    <dgm:cxn modelId="{3C83231C-664D-A042-AEB4-B0C091CA8F12}" type="presParOf" srcId="{3799332E-A2D4-AC49-8CB1-32BAA7323AF2}" destId="{2D07B0BC-3210-814D-8129-6D081159AA0F}" srcOrd="1" destOrd="0" presId="urn:microsoft.com/office/officeart/2009/layout/CirclePictureHierarchy"/>
    <dgm:cxn modelId="{9036DF2A-6AE7-4343-B0FD-93980B0F0BB0}" type="presParOf" srcId="{2D07B0BC-3210-814D-8129-6D081159AA0F}" destId="{37D0E4FA-DB0A-5E48-BBC7-D2DEE470E395}" srcOrd="0" destOrd="0" presId="urn:microsoft.com/office/officeart/2009/layout/CirclePictureHierarchy"/>
    <dgm:cxn modelId="{33429352-90C0-5543-AAA4-CF0CF062AE00}" type="presParOf" srcId="{2D07B0BC-3210-814D-8129-6D081159AA0F}" destId="{8D987306-D062-4E49-8CBA-1C7E92689DB2}" srcOrd="1" destOrd="0" presId="urn:microsoft.com/office/officeart/2009/layout/CirclePictureHierarchy"/>
    <dgm:cxn modelId="{F7E10B56-024D-6841-9AB3-FEBFE18127D9}" type="presParOf" srcId="{8D987306-D062-4E49-8CBA-1C7E92689DB2}" destId="{A97F02E5-AE0D-424A-B429-939CD0F1DD6B}" srcOrd="0" destOrd="0" presId="urn:microsoft.com/office/officeart/2009/layout/CirclePictureHierarchy"/>
    <dgm:cxn modelId="{EDCA38D2-867B-DD42-9733-BA5D1E807F91}" type="presParOf" srcId="{A97F02E5-AE0D-424A-B429-939CD0F1DD6B}" destId="{077EB8A1-A1FB-7B42-A71D-87E672A6C6A3}" srcOrd="0" destOrd="0" presId="urn:microsoft.com/office/officeart/2009/layout/CirclePictureHierarchy"/>
    <dgm:cxn modelId="{5F761B40-F640-D146-BCE3-6EB31483AFE7}" type="presParOf" srcId="{A97F02E5-AE0D-424A-B429-939CD0F1DD6B}" destId="{ABC50CB2-0BF8-F94B-B875-DA6A84D8B887}" srcOrd="1" destOrd="0" presId="urn:microsoft.com/office/officeart/2009/layout/CirclePictureHierarchy"/>
    <dgm:cxn modelId="{81BD83C3-7169-D94C-AD3A-A16FA32537A6}" type="presParOf" srcId="{8D987306-D062-4E49-8CBA-1C7E92689DB2}" destId="{00810DAD-50D3-784E-83AD-19B2AA3FE044}" srcOrd="1" destOrd="0" presId="urn:microsoft.com/office/officeart/2009/layout/CirclePictureHierarchy"/>
    <dgm:cxn modelId="{21ABCA43-0516-F646-A056-C47601AD4AE1}" type="presParOf" srcId="{00810DAD-50D3-784E-83AD-19B2AA3FE044}" destId="{D496F9A4-8DA0-DB48-AC84-B15403087E26}" srcOrd="0" destOrd="0" presId="urn:microsoft.com/office/officeart/2009/layout/CirclePictureHierarchy"/>
    <dgm:cxn modelId="{E740CDA8-91D6-7F41-A738-3E4FA171353E}" type="presParOf" srcId="{00810DAD-50D3-784E-83AD-19B2AA3FE044}" destId="{07DCF8FE-8BC0-9746-9410-653864EBE8B9}" srcOrd="1" destOrd="0" presId="urn:microsoft.com/office/officeart/2009/layout/CirclePictureHierarchy"/>
    <dgm:cxn modelId="{424A6E1F-0057-1D44-9F81-FDBB3360C519}" type="presParOf" srcId="{07DCF8FE-8BC0-9746-9410-653864EBE8B9}" destId="{8A197F40-03FE-264C-93B7-997F4B4AC2F3}" srcOrd="0" destOrd="0" presId="urn:microsoft.com/office/officeart/2009/layout/CirclePictureHierarchy"/>
    <dgm:cxn modelId="{60809417-F898-5247-AD3A-CD4CBE78A8D3}" type="presParOf" srcId="{8A197F40-03FE-264C-93B7-997F4B4AC2F3}" destId="{5FFF1FA5-6655-F44F-B2D9-2D9F52704B6D}" srcOrd="0" destOrd="0" presId="urn:microsoft.com/office/officeart/2009/layout/CirclePictureHierarchy"/>
    <dgm:cxn modelId="{017ACC5E-EA0A-9346-82EE-A2CEDE329A80}" type="presParOf" srcId="{8A197F40-03FE-264C-93B7-997F4B4AC2F3}" destId="{33778FF8-C2E7-4947-808F-6681D7501AF9}" srcOrd="1" destOrd="0" presId="urn:microsoft.com/office/officeart/2009/layout/CirclePictureHierarchy"/>
    <dgm:cxn modelId="{8C9C3D95-DFBF-D84B-867B-9117075F7778}" type="presParOf" srcId="{07DCF8FE-8BC0-9746-9410-653864EBE8B9}" destId="{A3E1F9CE-F452-8C4C-97FD-C1EB67989A30}" srcOrd="1" destOrd="0" presId="urn:microsoft.com/office/officeart/2009/layout/CirclePictureHierarchy"/>
    <dgm:cxn modelId="{16CEE331-CA02-A94D-9A49-33957D4FA758}" type="presParOf" srcId="{00810DAD-50D3-784E-83AD-19B2AA3FE044}" destId="{729F677C-5275-6E4D-971A-C6014106D1E3}" srcOrd="2" destOrd="0" presId="urn:microsoft.com/office/officeart/2009/layout/CirclePictureHierarchy"/>
    <dgm:cxn modelId="{020F9669-4964-724F-B09E-DB8573D21BB3}" type="presParOf" srcId="{00810DAD-50D3-784E-83AD-19B2AA3FE044}" destId="{4F7E6EE6-B89C-DE45-BA62-D96EB2F89304}" srcOrd="3" destOrd="0" presId="urn:microsoft.com/office/officeart/2009/layout/CirclePictureHierarchy"/>
    <dgm:cxn modelId="{1DA68317-DE49-1D45-B54E-A3900B3AE782}" type="presParOf" srcId="{4F7E6EE6-B89C-DE45-BA62-D96EB2F89304}" destId="{6079473E-ED90-1B4A-B8DE-94035D8076CC}" srcOrd="0" destOrd="0" presId="urn:microsoft.com/office/officeart/2009/layout/CirclePictureHierarchy"/>
    <dgm:cxn modelId="{FB324A70-D592-7249-9E32-7450FF891F10}" type="presParOf" srcId="{6079473E-ED90-1B4A-B8DE-94035D8076CC}" destId="{86407DAE-2A38-6144-966B-7C8631E73B37}" srcOrd="0" destOrd="0" presId="urn:microsoft.com/office/officeart/2009/layout/CirclePictureHierarchy"/>
    <dgm:cxn modelId="{969E6325-608D-6346-9B90-E5F48C774029}" type="presParOf" srcId="{6079473E-ED90-1B4A-B8DE-94035D8076CC}" destId="{21D03ED5-2454-9C49-B464-175E1DE40DA2}" srcOrd="1" destOrd="0" presId="urn:microsoft.com/office/officeart/2009/layout/CirclePictureHierarchy"/>
    <dgm:cxn modelId="{F63D04A9-47B5-B644-B2B1-C7A81CD3B16C}" type="presParOf" srcId="{4F7E6EE6-B89C-DE45-BA62-D96EB2F89304}" destId="{7E7E72E9-CD07-BE43-B8D2-A7E377842078}" srcOrd="1" destOrd="0" presId="urn:microsoft.com/office/officeart/2009/layout/CirclePictureHierarchy"/>
    <dgm:cxn modelId="{5AC36EDF-2E45-944C-B324-EC41339741B8}" type="presParOf" srcId="{7E7E72E9-CD07-BE43-B8D2-A7E377842078}" destId="{7A6391B5-07F9-5B4A-8014-86167A898083}" srcOrd="0" destOrd="0" presId="urn:microsoft.com/office/officeart/2009/layout/CirclePictureHierarchy"/>
    <dgm:cxn modelId="{4E255D42-720E-B64E-8E49-819D061F4A0D}" type="presParOf" srcId="{7E7E72E9-CD07-BE43-B8D2-A7E377842078}" destId="{39D34842-639B-0E47-8901-22E7009C0CE6}" srcOrd="1" destOrd="0" presId="urn:microsoft.com/office/officeart/2009/layout/CirclePictureHierarchy"/>
    <dgm:cxn modelId="{93470CF2-7FCD-C148-8B55-50B6AF23C9B5}" type="presParOf" srcId="{39D34842-639B-0E47-8901-22E7009C0CE6}" destId="{5ED47D5E-7525-BA48-BA7E-CE260DA05FB7}" srcOrd="0" destOrd="0" presId="urn:microsoft.com/office/officeart/2009/layout/CirclePictureHierarchy"/>
    <dgm:cxn modelId="{F38D9FA4-9606-464C-BDE4-A278830CB89F}" type="presParOf" srcId="{5ED47D5E-7525-BA48-BA7E-CE260DA05FB7}" destId="{2FCB8478-8D80-CB45-AF84-44375AA6F5B1}" srcOrd="0" destOrd="0" presId="urn:microsoft.com/office/officeart/2009/layout/CirclePictureHierarchy"/>
    <dgm:cxn modelId="{E8744A49-9D61-6E47-8B33-30C2CE3A677D}" type="presParOf" srcId="{5ED47D5E-7525-BA48-BA7E-CE260DA05FB7}" destId="{6630BF3A-01F5-7641-80ED-F44E8C9B70FA}" srcOrd="1" destOrd="0" presId="urn:microsoft.com/office/officeart/2009/layout/CirclePictureHierarchy"/>
    <dgm:cxn modelId="{7F98BC3A-E14E-5447-BA6C-87B43DB9C33B}" type="presParOf" srcId="{39D34842-639B-0E47-8901-22E7009C0CE6}" destId="{C96EF5D2-A7C9-8548-8F29-77E716957D90}" srcOrd="1" destOrd="0" presId="urn:microsoft.com/office/officeart/2009/layout/CirclePictureHierarchy"/>
    <dgm:cxn modelId="{E20A8A1C-6AD1-0042-A602-93393249372D}" type="presParOf" srcId="{7E7E72E9-CD07-BE43-B8D2-A7E377842078}" destId="{56C09EC7-FFB5-AC42-8128-4831158B0A08}" srcOrd="2" destOrd="0" presId="urn:microsoft.com/office/officeart/2009/layout/CirclePictureHierarchy"/>
    <dgm:cxn modelId="{41144A2E-5BF8-8643-8607-14736CB64A23}" type="presParOf" srcId="{7E7E72E9-CD07-BE43-B8D2-A7E377842078}" destId="{B8DFDF55-3AB8-5D41-8A8B-5D18349BFFEF}" srcOrd="3" destOrd="0" presId="urn:microsoft.com/office/officeart/2009/layout/CirclePictureHierarchy"/>
    <dgm:cxn modelId="{ED7F487D-0FB6-0246-B2A9-50393372CF54}" type="presParOf" srcId="{B8DFDF55-3AB8-5D41-8A8B-5D18349BFFEF}" destId="{E32B7690-C808-C148-9086-50FDD7EB0195}" srcOrd="0" destOrd="0" presId="urn:microsoft.com/office/officeart/2009/layout/CirclePictureHierarchy"/>
    <dgm:cxn modelId="{F08EF48F-26B9-F54E-95AE-B6A0A95112EF}" type="presParOf" srcId="{E32B7690-C808-C148-9086-50FDD7EB0195}" destId="{9432A321-C718-5D4A-8911-5107BAAF5AD2}" srcOrd="0" destOrd="0" presId="urn:microsoft.com/office/officeart/2009/layout/CirclePictureHierarchy"/>
    <dgm:cxn modelId="{49EF20DE-2EDF-2941-B341-7AE1819CF7A8}" type="presParOf" srcId="{E32B7690-C808-C148-9086-50FDD7EB0195}" destId="{866E0A2D-67A9-F64F-9494-C24D1022B5D6}" srcOrd="1" destOrd="0" presId="urn:microsoft.com/office/officeart/2009/layout/CirclePictureHierarchy"/>
    <dgm:cxn modelId="{9E0F42CE-3130-7D47-86D0-DBD3C030D02F}" type="presParOf" srcId="{B8DFDF55-3AB8-5D41-8A8B-5D18349BFFEF}" destId="{C2124889-A513-B24F-9694-7B37424545C0}" srcOrd="1" destOrd="0" presId="urn:microsoft.com/office/officeart/2009/layout/CirclePictureHierarchy"/>
    <dgm:cxn modelId="{786EEED7-D988-1E40-84F1-0EBB9226606C}" type="presParOf" srcId="{2D07B0BC-3210-814D-8129-6D081159AA0F}" destId="{0532A2D2-9B4A-3745-B7A7-E2A04A7C2322}" srcOrd="2" destOrd="0" presId="urn:microsoft.com/office/officeart/2009/layout/CirclePictureHierarchy"/>
    <dgm:cxn modelId="{DAE3E875-086D-A94A-9015-48FC6E76A15C}" type="presParOf" srcId="{2D07B0BC-3210-814D-8129-6D081159AA0F}" destId="{0B8FFCE9-8723-3145-BDE9-EEC0BE36B6DF}" srcOrd="3" destOrd="0" presId="urn:microsoft.com/office/officeart/2009/layout/CirclePictureHierarchy"/>
    <dgm:cxn modelId="{3AB3B5CC-9748-D846-A10C-3DAF6973BC99}" type="presParOf" srcId="{0B8FFCE9-8723-3145-BDE9-EEC0BE36B6DF}" destId="{AE403FD2-9831-7A47-926F-6227A20C6F09}" srcOrd="0" destOrd="0" presId="urn:microsoft.com/office/officeart/2009/layout/CirclePictureHierarchy"/>
    <dgm:cxn modelId="{E1AA9894-A3CF-1244-B418-4D9D1DDFA394}" type="presParOf" srcId="{AE403FD2-9831-7A47-926F-6227A20C6F09}" destId="{96682109-0642-7A42-B19A-BB3EF316666D}" srcOrd="0" destOrd="0" presId="urn:microsoft.com/office/officeart/2009/layout/CirclePictureHierarchy"/>
    <dgm:cxn modelId="{308C3061-A842-7D4D-9103-C7F81598A215}" type="presParOf" srcId="{AE403FD2-9831-7A47-926F-6227A20C6F09}" destId="{AD634F42-E3F8-BB47-B6C4-F0CEDD489FA0}" srcOrd="1" destOrd="0" presId="urn:microsoft.com/office/officeart/2009/layout/CirclePictureHierarchy"/>
    <dgm:cxn modelId="{A360EA3A-3F5D-8F44-85C1-50D5BD00EF70}" type="presParOf" srcId="{0B8FFCE9-8723-3145-BDE9-EEC0BE36B6DF}" destId="{831180BA-A23A-6240-8E6A-4FFD7B7CB8E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2A2D2-9B4A-3745-B7A7-E2A04A7C2322}">
      <dsp:nvSpPr>
        <dsp:cNvPr id="0" name=""/>
        <dsp:cNvSpPr/>
      </dsp:nvSpPr>
      <dsp:spPr>
        <a:xfrm>
          <a:off x="4390676" y="1086103"/>
          <a:ext cx="1482801" cy="325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4"/>
              </a:lnTo>
              <a:lnTo>
                <a:pt x="1482801" y="164074"/>
              </a:lnTo>
              <a:lnTo>
                <a:pt x="1482801" y="3255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09EC7-FFB5-AC42-8128-4831158B0A08}">
      <dsp:nvSpPr>
        <dsp:cNvPr id="0" name=""/>
        <dsp:cNvSpPr/>
      </dsp:nvSpPr>
      <dsp:spPr>
        <a:xfrm>
          <a:off x="4254962" y="3804309"/>
          <a:ext cx="1421115" cy="325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4"/>
              </a:lnTo>
              <a:lnTo>
                <a:pt x="1421115" y="164074"/>
              </a:lnTo>
              <a:lnTo>
                <a:pt x="1421115" y="3255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91B5-07F9-5B4A-8014-86167A898083}">
      <dsp:nvSpPr>
        <dsp:cNvPr id="0" name=""/>
        <dsp:cNvSpPr/>
      </dsp:nvSpPr>
      <dsp:spPr>
        <a:xfrm>
          <a:off x="2833846" y="3804309"/>
          <a:ext cx="1421115" cy="325564"/>
        </a:xfrm>
        <a:custGeom>
          <a:avLst/>
          <a:gdLst/>
          <a:ahLst/>
          <a:cxnLst/>
          <a:rect l="0" t="0" r="0" b="0"/>
          <a:pathLst>
            <a:path>
              <a:moveTo>
                <a:pt x="1421115" y="0"/>
              </a:moveTo>
              <a:lnTo>
                <a:pt x="1421115" y="164074"/>
              </a:lnTo>
              <a:lnTo>
                <a:pt x="0" y="164074"/>
              </a:lnTo>
              <a:lnTo>
                <a:pt x="0" y="3255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F677C-5275-6E4D-971A-C6014106D1E3}">
      <dsp:nvSpPr>
        <dsp:cNvPr id="0" name=""/>
        <dsp:cNvSpPr/>
      </dsp:nvSpPr>
      <dsp:spPr>
        <a:xfrm>
          <a:off x="2636446" y="2445206"/>
          <a:ext cx="1618515" cy="325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74"/>
              </a:lnTo>
              <a:lnTo>
                <a:pt x="1618515" y="164074"/>
              </a:lnTo>
              <a:lnTo>
                <a:pt x="1618515" y="3255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6F9A4-8DA0-DB48-AC84-B15403087E26}">
      <dsp:nvSpPr>
        <dsp:cNvPr id="0" name=""/>
        <dsp:cNvSpPr/>
      </dsp:nvSpPr>
      <dsp:spPr>
        <a:xfrm>
          <a:off x="1412731" y="2445206"/>
          <a:ext cx="1223714" cy="325564"/>
        </a:xfrm>
        <a:custGeom>
          <a:avLst/>
          <a:gdLst/>
          <a:ahLst/>
          <a:cxnLst/>
          <a:rect l="0" t="0" r="0" b="0"/>
          <a:pathLst>
            <a:path>
              <a:moveTo>
                <a:pt x="1223714" y="0"/>
              </a:moveTo>
              <a:lnTo>
                <a:pt x="1223714" y="164074"/>
              </a:lnTo>
              <a:lnTo>
                <a:pt x="0" y="164074"/>
              </a:lnTo>
              <a:lnTo>
                <a:pt x="0" y="32556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0E4FA-DB0A-5E48-BBC7-D2DEE470E395}">
      <dsp:nvSpPr>
        <dsp:cNvPr id="0" name=""/>
        <dsp:cNvSpPr/>
      </dsp:nvSpPr>
      <dsp:spPr>
        <a:xfrm>
          <a:off x="2636446" y="1086103"/>
          <a:ext cx="1754229" cy="325564"/>
        </a:xfrm>
        <a:custGeom>
          <a:avLst/>
          <a:gdLst/>
          <a:ahLst/>
          <a:cxnLst/>
          <a:rect l="0" t="0" r="0" b="0"/>
          <a:pathLst>
            <a:path>
              <a:moveTo>
                <a:pt x="1754229" y="0"/>
              </a:moveTo>
              <a:lnTo>
                <a:pt x="1754229" y="164074"/>
              </a:lnTo>
              <a:lnTo>
                <a:pt x="0" y="164074"/>
              </a:lnTo>
              <a:lnTo>
                <a:pt x="0" y="3255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68BB2-F5F4-394A-8AD5-50C63BC19C1B}">
      <dsp:nvSpPr>
        <dsp:cNvPr id="0" name=""/>
        <dsp:cNvSpPr/>
      </dsp:nvSpPr>
      <dsp:spPr>
        <a:xfrm>
          <a:off x="3873906" y="52565"/>
          <a:ext cx="1033538" cy="10335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C2D234-E87C-B14A-A665-83735F024B16}">
      <dsp:nvSpPr>
        <dsp:cNvPr id="0" name=""/>
        <dsp:cNvSpPr/>
      </dsp:nvSpPr>
      <dsp:spPr>
        <a:xfrm>
          <a:off x="4907445" y="49981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charset="0"/>
              <a:ea typeface="Courier New" charset="0"/>
              <a:cs typeface="Courier New" charset="0"/>
            </a:rPr>
            <a:t>mixed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4907445" y="49981"/>
        <a:ext cx="1550307" cy="1033538"/>
      </dsp:txXfrm>
    </dsp:sp>
    <dsp:sp modelId="{077EB8A1-A1FB-7B42-A71D-87E672A6C6A3}">
      <dsp:nvSpPr>
        <dsp:cNvPr id="0" name=""/>
        <dsp:cNvSpPr/>
      </dsp:nvSpPr>
      <dsp:spPr>
        <a:xfrm>
          <a:off x="2119677" y="1411668"/>
          <a:ext cx="1033538" cy="103353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C50CB2-0BF8-F94B-B875-DA6A84D8B887}">
      <dsp:nvSpPr>
        <dsp:cNvPr id="0" name=""/>
        <dsp:cNvSpPr/>
      </dsp:nvSpPr>
      <dsp:spPr>
        <a:xfrm>
          <a:off x="3171524" y="1386108"/>
          <a:ext cx="2339910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alternative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3171524" y="1386108"/>
        <a:ext cx="2339910" cy="1033538"/>
      </dsp:txXfrm>
    </dsp:sp>
    <dsp:sp modelId="{5FFF1FA5-6655-F44F-B2D9-2D9F52704B6D}">
      <dsp:nvSpPr>
        <dsp:cNvPr id="0" name=""/>
        <dsp:cNvSpPr/>
      </dsp:nvSpPr>
      <dsp:spPr>
        <a:xfrm>
          <a:off x="895962" y="2770771"/>
          <a:ext cx="1033538" cy="10335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78FF8-C2E7-4947-808F-6681D7501AF9}">
      <dsp:nvSpPr>
        <dsp:cNvPr id="0" name=""/>
        <dsp:cNvSpPr/>
      </dsp:nvSpPr>
      <dsp:spPr>
        <a:xfrm>
          <a:off x="1929500" y="2768187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text/pain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1929500" y="2768187"/>
        <a:ext cx="1550307" cy="1033538"/>
      </dsp:txXfrm>
    </dsp:sp>
    <dsp:sp modelId="{86407DAE-2A38-6144-966B-7C8631E73B37}">
      <dsp:nvSpPr>
        <dsp:cNvPr id="0" name=""/>
        <dsp:cNvSpPr/>
      </dsp:nvSpPr>
      <dsp:spPr>
        <a:xfrm>
          <a:off x="3738192" y="2770771"/>
          <a:ext cx="1033538" cy="10335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03ED5-2454-9C49-B464-175E1DE40DA2}">
      <dsp:nvSpPr>
        <dsp:cNvPr id="0" name=""/>
        <dsp:cNvSpPr/>
      </dsp:nvSpPr>
      <dsp:spPr>
        <a:xfrm>
          <a:off x="4771731" y="2768187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multipart/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charset="0"/>
              <a:ea typeface="Courier New" charset="0"/>
              <a:cs typeface="Courier New" charset="0"/>
            </a:rPr>
            <a:t>related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4771731" y="2768187"/>
        <a:ext cx="1550307" cy="1033538"/>
      </dsp:txXfrm>
    </dsp:sp>
    <dsp:sp modelId="{2FCB8478-8D80-CB45-AF84-44375AA6F5B1}">
      <dsp:nvSpPr>
        <dsp:cNvPr id="0" name=""/>
        <dsp:cNvSpPr/>
      </dsp:nvSpPr>
      <dsp:spPr>
        <a:xfrm>
          <a:off x="2317077" y="4129874"/>
          <a:ext cx="1033538" cy="103353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30BF3A-01F5-7641-80ED-F44E8C9B70FA}">
      <dsp:nvSpPr>
        <dsp:cNvPr id="0" name=""/>
        <dsp:cNvSpPr/>
      </dsp:nvSpPr>
      <dsp:spPr>
        <a:xfrm>
          <a:off x="3350616" y="4127290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ourier New" charset="0"/>
              <a:ea typeface="Courier New" charset="0"/>
              <a:cs typeface="Courier New" charset="0"/>
            </a:rPr>
            <a:t>text/html</a:t>
          </a:r>
          <a:endParaRPr lang="en-US" sz="20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3350616" y="4127290"/>
        <a:ext cx="1550307" cy="1033538"/>
      </dsp:txXfrm>
    </dsp:sp>
    <dsp:sp modelId="{9432A321-C718-5D4A-8911-5107BAAF5AD2}">
      <dsp:nvSpPr>
        <dsp:cNvPr id="0" name=""/>
        <dsp:cNvSpPr/>
      </dsp:nvSpPr>
      <dsp:spPr>
        <a:xfrm>
          <a:off x="5159308" y="4129874"/>
          <a:ext cx="1033538" cy="10335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E0A2D-67A9-F64F-9494-C24D1022B5D6}">
      <dsp:nvSpPr>
        <dsp:cNvPr id="0" name=""/>
        <dsp:cNvSpPr/>
      </dsp:nvSpPr>
      <dsp:spPr>
        <a:xfrm>
          <a:off x="6192846" y="4127290"/>
          <a:ext cx="1550307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ourier New" charset="0"/>
              <a:ea typeface="Courier New" charset="0"/>
              <a:cs typeface="Courier New" charset="0"/>
            </a:rPr>
            <a:t>image/</a:t>
          </a:r>
          <a:r>
            <a:rPr lang="en-US" sz="2000" b="1" kern="1200" dirty="0" err="1" smtClean="0">
              <a:latin typeface="Courier New" charset="0"/>
              <a:ea typeface="Courier New" charset="0"/>
              <a:cs typeface="Courier New" charset="0"/>
            </a:rPr>
            <a:t>png</a:t>
          </a:r>
          <a:endParaRPr lang="en-US" sz="20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6192846" y="4127290"/>
        <a:ext cx="1550307" cy="1033538"/>
      </dsp:txXfrm>
    </dsp:sp>
    <dsp:sp modelId="{96682109-0642-7A42-B19A-BB3EF316666D}">
      <dsp:nvSpPr>
        <dsp:cNvPr id="0" name=""/>
        <dsp:cNvSpPr/>
      </dsp:nvSpPr>
      <dsp:spPr>
        <a:xfrm>
          <a:off x="5356708" y="1411668"/>
          <a:ext cx="1033538" cy="103353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34F42-E3F8-BB47-B6C4-F0CEDD489FA0}">
      <dsp:nvSpPr>
        <dsp:cNvPr id="0" name=""/>
        <dsp:cNvSpPr/>
      </dsp:nvSpPr>
      <dsp:spPr>
        <a:xfrm>
          <a:off x="6400262" y="1386108"/>
          <a:ext cx="2093163" cy="1033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charset="0"/>
              <a:ea typeface="Courier New" charset="0"/>
              <a:cs typeface="Courier New" charset="0"/>
            </a:rPr>
            <a:t>text/plain</a:t>
          </a:r>
          <a:endParaRPr lang="en-US" sz="16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6400262" y="1386108"/>
        <a:ext cx="2093163" cy="103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8AB6-5A71-A847-8A4B-938858A1E07C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D2580-03AE-7A4D-AAC6-AE0D200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D2580-03AE-7A4D-AAC6-AE0D200C0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C445-D345-6046-95E8-4C84A7AD1FCC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FA1E-3276-E84E-95E0-2CAD472C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hyperlink" Target="https://www.elegantthemes.com/blog/freebie-of-the-week/beautiful-flat-icons-for-free" TargetMode="External"/><Relationship Id="rId7" Type="http://schemas.openxmlformats.org/officeDocument/2006/relationships/hyperlink" Target="https://www.gnu.org/licenses/gpl-2.0.html" TargetMode="External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s://www.elegantthemes.com/blog/freebie-of-the-week/beautiful-flat-icons-for-free" TargetMode="External"/><Relationship Id="rId8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png"/><Relationship Id="rId13" Type="http://schemas.openxmlformats.org/officeDocument/2006/relationships/image" Target="../media/image28.emf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hyperlink" Target="https://www.elegantthemes.com/blog/freebie-of-the-week/beautiful-flat-icons-for-free" TargetMode="External"/><Relationship Id="rId19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emf"/><Relationship Id="rId9" Type="http://schemas.openxmlformats.org/officeDocument/2006/relationships/image" Target="../media/image27.png"/><Relationship Id="rId10" Type="http://schemas.openxmlformats.org/officeDocument/2006/relationships/hyperlink" Target="https://www.elegantthemes.com/blog/freebie-of-the-week/beautiful-flat-icons-for-free" TargetMode="External"/><Relationship Id="rId11" Type="http://schemas.openxmlformats.org/officeDocument/2006/relationships/hyperlink" Target="https://www.gnu.org/licenses/gpl-2.0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 342"/>
          <p:cNvGrpSpPr/>
          <p:nvPr/>
        </p:nvGrpSpPr>
        <p:grpSpPr>
          <a:xfrm flipH="1">
            <a:off x="6619655" y="2591186"/>
            <a:ext cx="1938752" cy="2764423"/>
            <a:chOff x="3799919" y="2602090"/>
            <a:chExt cx="1938752" cy="2764423"/>
          </a:xfrm>
        </p:grpSpPr>
        <p:cxnSp>
          <p:nvCxnSpPr>
            <p:cNvPr id="344" name="Straight Arrow Connector 343"/>
            <p:cNvCxnSpPr/>
            <p:nvPr/>
          </p:nvCxnSpPr>
          <p:spPr>
            <a:xfrm rot="10800000" flipV="1">
              <a:off x="3799919" y="2602090"/>
              <a:ext cx="1934036" cy="12446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rot="10800000">
              <a:off x="3850814" y="3973398"/>
              <a:ext cx="1821673" cy="113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rot="10800000">
              <a:off x="3804635" y="4121869"/>
              <a:ext cx="1934036" cy="12446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>
            <a:stCxn id="57" idx="2"/>
          </p:cNvCxnSpPr>
          <p:nvPr/>
        </p:nvCxnSpPr>
        <p:spPr>
          <a:xfrm flipH="1">
            <a:off x="3318453" y="2300300"/>
            <a:ext cx="6658" cy="1106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8" idx="2"/>
          </p:cNvCxnSpPr>
          <p:nvPr/>
        </p:nvCxnSpPr>
        <p:spPr>
          <a:xfrm flipV="1">
            <a:off x="9003297" y="2300432"/>
            <a:ext cx="1" cy="1106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8107566" y="1176401"/>
            <a:ext cx="1800000" cy="3494871"/>
            <a:chOff x="8036128" y="1114833"/>
            <a:chExt cx="1800000" cy="349487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8525460" y="3497693"/>
              <a:ext cx="812800" cy="8128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460" y="1114833"/>
              <a:ext cx="812800" cy="8128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153885" y="1869532"/>
              <a:ext cx="155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Processed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H="1">
              <a:off x="8036128" y="4240372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Blog-Post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8597498" y="2498406"/>
              <a:ext cx="668725" cy="668725"/>
            </a:xfrm>
            <a:prstGeom prst="rect">
              <a:avLst/>
            </a:prstGeom>
          </p:spPr>
        </p:pic>
      </p:grpSp>
      <p:cxnSp>
        <p:nvCxnSpPr>
          <p:cNvPr id="107" name="Straight Connector 106"/>
          <p:cNvCxnSpPr>
            <a:stCxn id="25" idx="3"/>
            <a:endCxn id="26" idx="0"/>
          </p:cNvCxnSpPr>
          <p:nvPr/>
        </p:nvCxnSpPr>
        <p:spPr>
          <a:xfrm flipH="1">
            <a:off x="3331578" y="582468"/>
            <a:ext cx="2428626" cy="5939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2425111" y="1176401"/>
            <a:ext cx="1800000" cy="3569338"/>
            <a:chOff x="2353673" y="1114833"/>
            <a:chExt cx="1800000" cy="35693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853741" y="3497693"/>
              <a:ext cx="812800" cy="812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740" y="1114833"/>
              <a:ext cx="812800" cy="8128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597952" y="1869400"/>
              <a:ext cx="1311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INBOX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2353673" y="4313371"/>
              <a:ext cx="1800000" cy="37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Confluence</a:t>
              </a: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925778" y="2498405"/>
              <a:ext cx="668725" cy="668725"/>
            </a:xfrm>
            <a:prstGeom prst="rect">
              <a:avLst/>
            </a:prstGeom>
          </p:spPr>
        </p:pic>
      </p:grpSp>
      <p:sp>
        <p:nvSpPr>
          <p:cNvPr id="180" name="TextBox 179"/>
          <p:cNvSpPr txBox="1"/>
          <p:nvPr/>
        </p:nvSpPr>
        <p:spPr>
          <a:xfrm>
            <a:off x="2425111" y="644211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6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7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42" name="Group 341"/>
          <p:cNvGrpSpPr/>
          <p:nvPr/>
        </p:nvGrpSpPr>
        <p:grpSpPr>
          <a:xfrm>
            <a:off x="3799919" y="2602090"/>
            <a:ext cx="1938752" cy="2764423"/>
            <a:chOff x="3799919" y="2602090"/>
            <a:chExt cx="1938752" cy="2764423"/>
          </a:xfrm>
        </p:grpSpPr>
        <p:cxnSp>
          <p:nvCxnSpPr>
            <p:cNvPr id="337" name="Straight Arrow Connector 336"/>
            <p:cNvCxnSpPr/>
            <p:nvPr/>
          </p:nvCxnSpPr>
          <p:spPr>
            <a:xfrm flipV="1">
              <a:off x="3799919" y="2602090"/>
              <a:ext cx="1934036" cy="12446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850814" y="3973398"/>
              <a:ext cx="1787350" cy="9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804635" y="4121869"/>
              <a:ext cx="1934036" cy="12446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5230991" y="176068"/>
            <a:ext cx="1871226" cy="6335799"/>
            <a:chOff x="5160387" y="114500"/>
            <a:chExt cx="1871226" cy="63357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5689600" y="114500"/>
              <a:ext cx="812800" cy="8128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00" y="1951831"/>
              <a:ext cx="812800" cy="8128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5414979" y="2699156"/>
              <a:ext cx="1352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HTML-Filter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96765" y="915135"/>
              <a:ext cx="1798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Mail-Server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00" y="3492668"/>
              <a:ext cx="812800" cy="812800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5567560" y="4277090"/>
              <a:ext cx="1047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HTML-Encode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00" y="5033505"/>
              <a:ext cx="812800" cy="812800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5160387" y="5803968"/>
              <a:ext cx="1871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 charset="0"/>
                  <a:ea typeface="Courier New" charset="0"/>
                  <a:cs typeface="Courier New" charset="0"/>
                </a:rPr>
                <a:t>Dateityp</a:t>
              </a:r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-Filter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558092" y="2322573"/>
            <a:ext cx="1540800" cy="3308207"/>
            <a:chOff x="6454852" y="2235377"/>
            <a:chExt cx="1541331" cy="3308207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6878399" y="2512693"/>
              <a:ext cx="669600" cy="6696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 flipH="1">
              <a:off x="6820764" y="2235377"/>
              <a:ext cx="8049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Courier New" charset="0"/>
                  <a:ea typeface="Courier New" charset="0"/>
                  <a:cs typeface="Courier New" charset="0"/>
                </a:rPr>
                <a:t>HTML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6454852" y="4181424"/>
              <a:ext cx="1516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Courier New" charset="0"/>
                  <a:ea typeface="Courier New" charset="0"/>
                  <a:cs typeface="Courier New" charset="0"/>
                </a:rPr>
                <a:t>HTML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93005" y="4628290"/>
              <a:ext cx="669600" cy="6696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6893005" y="3563348"/>
              <a:ext cx="669600" cy="66960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 flipH="1">
              <a:off x="6479490" y="5220419"/>
              <a:ext cx="1516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>
                  <a:latin typeface="Courier New" charset="0"/>
                  <a:ea typeface="Courier New" charset="0"/>
                  <a:cs typeface="Courier New" charset="0"/>
                </a:rPr>
                <a:t>Anhang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231462" y="2322573"/>
            <a:ext cx="1541331" cy="3308207"/>
            <a:chOff x="4135843" y="2242801"/>
            <a:chExt cx="1541331" cy="3308207"/>
          </a:xfrm>
        </p:grpSpPr>
        <p:sp>
          <p:nvSpPr>
            <p:cNvPr id="211" name="TextBox 210"/>
            <p:cNvSpPr txBox="1"/>
            <p:nvPr/>
          </p:nvSpPr>
          <p:spPr>
            <a:xfrm flipH="1">
              <a:off x="4501755" y="2242801"/>
              <a:ext cx="8049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Courier New" charset="0"/>
                  <a:ea typeface="Courier New" charset="0"/>
                  <a:cs typeface="Courier New" charset="0"/>
                </a:rPr>
                <a:t>HTML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 flipH="1">
              <a:off x="4135843" y="4188848"/>
              <a:ext cx="1516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Courier New" charset="0"/>
                  <a:ea typeface="Courier New" charset="0"/>
                  <a:cs typeface="Courier New" charset="0"/>
                </a:rPr>
                <a:t>Text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73996" y="4635714"/>
              <a:ext cx="669600" cy="669600"/>
            </a:xfrm>
            <a:prstGeom prst="rect">
              <a:avLst/>
            </a:prstGeom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4573996" y="3570772"/>
              <a:ext cx="669600" cy="669600"/>
            </a:xfrm>
            <a:prstGeom prst="rect">
              <a:avLst/>
            </a:prstGeom>
          </p:spPr>
        </p:pic>
        <p:sp>
          <p:nvSpPr>
            <p:cNvPr id="215" name="TextBox 214"/>
            <p:cNvSpPr txBox="1"/>
            <p:nvPr/>
          </p:nvSpPr>
          <p:spPr>
            <a:xfrm flipH="1">
              <a:off x="4160481" y="5227843"/>
              <a:ext cx="1516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>
                  <a:latin typeface="Courier New" charset="0"/>
                  <a:ea typeface="Courier New" charset="0"/>
                  <a:cs typeface="Courier New" charset="0"/>
                </a:rPr>
                <a:t>Anhang</a:t>
              </a:r>
              <a:endParaRPr lang="en-US" sz="15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4559390" y="2505829"/>
              <a:ext cx="669600" cy="669600"/>
            </a:xfrm>
            <a:prstGeom prst="rect">
              <a:avLst/>
            </a:prstGeom>
          </p:spPr>
        </p:pic>
      </p:grpSp>
      <p:cxnSp>
        <p:nvCxnSpPr>
          <p:cNvPr id="301" name="Straight Connector 300"/>
          <p:cNvCxnSpPr>
            <a:stCxn id="25" idx="1"/>
            <a:endCxn id="56" idx="0"/>
          </p:cNvCxnSpPr>
          <p:nvPr/>
        </p:nvCxnSpPr>
        <p:spPr>
          <a:xfrm>
            <a:off x="6573004" y="582468"/>
            <a:ext cx="2430294" cy="5939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36271"/>
              </p:ext>
            </p:extLst>
          </p:nvPr>
        </p:nvGraphicFramePr>
        <p:xfrm>
          <a:off x="1643063" y="822303"/>
          <a:ext cx="9107945" cy="521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3673" y="621351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7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8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79" y="2557649"/>
            <a:ext cx="2501095" cy="7391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66642" y="2726069"/>
            <a:ext cx="1707937" cy="11629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36092">
            <a:off x="1795997" y="2522522"/>
            <a:ext cx="110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Every 5min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76" y="2665309"/>
            <a:ext cx="1480647" cy="49679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5675674" y="2919021"/>
            <a:ext cx="2283241" cy="820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3068" y="2642058"/>
            <a:ext cx="19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49" y="280352"/>
            <a:ext cx="6788875" cy="1430713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8750425" y="1620497"/>
            <a:ext cx="4275" cy="104481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400000">
            <a:off x="8262841" y="2148450"/>
            <a:ext cx="125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space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11" y="3735508"/>
            <a:ext cx="2522945" cy="1354013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9110104" y="3206659"/>
            <a:ext cx="150847" cy="52884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75061" y="3300404"/>
            <a:ext cx="249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 &amp; space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013058" y="4151866"/>
            <a:ext cx="1537152" cy="2716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45208" y="3862092"/>
            <a:ext cx="1768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For every message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10" y="5414526"/>
            <a:ext cx="2805436" cy="49679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56" y="3599946"/>
            <a:ext cx="2452502" cy="133240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872384" y="5129890"/>
            <a:ext cx="15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Filter HTML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77" y="6278434"/>
            <a:ext cx="1181100" cy="3302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b="-4062"/>
          <a:stretch/>
        </p:blipFill>
        <p:spPr>
          <a:xfrm>
            <a:off x="216963" y="72000"/>
            <a:ext cx="4864844" cy="2111159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H="1" flipV="1">
            <a:off x="9952928" y="5946323"/>
            <a:ext cx="8599" cy="297110"/>
          </a:xfrm>
          <a:prstGeom prst="straightConnector1">
            <a:avLst/>
          </a:prstGeom>
          <a:ln w="25400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956314" y="1036064"/>
            <a:ext cx="599653" cy="152158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22840" y="1814509"/>
            <a:ext cx="31590" cy="74314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4280204">
            <a:off x="4738259" y="1826366"/>
            <a:ext cx="146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Flag messages</a:t>
            </a:r>
          </a:p>
        </p:txBody>
      </p:sp>
      <p:cxnSp>
        <p:nvCxnSpPr>
          <p:cNvPr id="62" name="Straight Arrow Connector 61"/>
          <p:cNvCxnSpPr>
            <a:stCxn id="48" idx="0"/>
            <a:endCxn id="34" idx="2"/>
          </p:cNvCxnSpPr>
          <p:nvPr/>
        </p:nvCxnSpPr>
        <p:spPr>
          <a:xfrm flipH="1" flipV="1">
            <a:off x="9811684" y="5089521"/>
            <a:ext cx="141244" cy="325005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466125" y="5073956"/>
            <a:ext cx="1084086" cy="60474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713955">
            <a:off x="7508375" y="5129889"/>
            <a:ext cx="95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Creates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92625" y="5504923"/>
            <a:ext cx="812800" cy="8128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6504416" y="6317723"/>
            <a:ext cx="1106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Blog Post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4" y="3704377"/>
            <a:ext cx="2701129" cy="537887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V="1">
            <a:off x="1737079" y="3296804"/>
            <a:ext cx="1398586" cy="3787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20641044">
            <a:off x="1504054" y="2846455"/>
            <a:ext cx="178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Configuration-Wrapper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1" y="2072766"/>
            <a:ext cx="812800" cy="81280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96405" y="2885566"/>
            <a:ext cx="1205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Confluence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4430" y="2102980"/>
            <a:ext cx="1347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Get Messages</a:t>
            </a:r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949882" y="842967"/>
            <a:ext cx="638931" cy="13845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454940" y="825296"/>
            <a:ext cx="2174980" cy="18169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21214629">
            <a:off x="2147647" y="593539"/>
            <a:ext cx="110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Delegates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5" y="4438173"/>
            <a:ext cx="1970914" cy="653280"/>
          </a:xfrm>
          <a:prstGeom prst="rect">
            <a:avLst/>
          </a:prstGeom>
        </p:spPr>
      </p:pic>
      <p:cxnSp>
        <p:nvCxnSpPr>
          <p:cNvPr id="128" name="Straight Arrow Connector 127"/>
          <p:cNvCxnSpPr>
            <a:endCxn id="119" idx="0"/>
          </p:cNvCxnSpPr>
          <p:nvPr/>
        </p:nvCxnSpPr>
        <p:spPr>
          <a:xfrm>
            <a:off x="1481862" y="4242264"/>
            <a:ext cx="0" cy="19590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" y="5429593"/>
            <a:ext cx="2097550" cy="801344"/>
          </a:xfrm>
          <a:prstGeom prst="rect">
            <a:avLst/>
          </a:prstGeom>
        </p:spPr>
      </p:pic>
      <p:cxnSp>
        <p:nvCxnSpPr>
          <p:cNvPr id="133" name="Straight Arrow Connector 132"/>
          <p:cNvCxnSpPr/>
          <p:nvPr/>
        </p:nvCxnSpPr>
        <p:spPr>
          <a:xfrm>
            <a:off x="642140" y="5129890"/>
            <a:ext cx="1" cy="28463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95" y="5655274"/>
            <a:ext cx="3468790" cy="1088422"/>
          </a:xfrm>
          <a:prstGeom prst="rect">
            <a:avLst/>
          </a:prstGeom>
        </p:spPr>
      </p:pic>
      <p:cxnSp>
        <p:nvCxnSpPr>
          <p:cNvPr id="147" name="Straight Arrow Connector 146"/>
          <p:cNvCxnSpPr/>
          <p:nvPr/>
        </p:nvCxnSpPr>
        <p:spPr>
          <a:xfrm flipH="1" flipV="1">
            <a:off x="2453985" y="5172010"/>
            <a:ext cx="358502" cy="50669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3321175">
            <a:off x="2335610" y="5276026"/>
            <a:ext cx="8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54" y="4409144"/>
            <a:ext cx="1683475" cy="664812"/>
          </a:xfrm>
          <a:prstGeom prst="rect">
            <a:avLst/>
          </a:prstGeom>
        </p:spPr>
      </p:pic>
      <p:cxnSp>
        <p:nvCxnSpPr>
          <p:cNvPr id="158" name="Straight Arrow Connector 157"/>
          <p:cNvCxnSpPr>
            <a:stCxn id="155" idx="0"/>
            <a:endCxn id="94" idx="3"/>
          </p:cNvCxnSpPr>
          <p:nvPr/>
        </p:nvCxnSpPr>
        <p:spPr>
          <a:xfrm flipH="1" flipV="1">
            <a:off x="3023403" y="3973321"/>
            <a:ext cx="705389" cy="43582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3728792" y="5116820"/>
            <a:ext cx="6762" cy="56188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39478" y="5345159"/>
            <a:ext cx="138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Loads / Saves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 rot="1999851">
            <a:off x="3157787" y="3957042"/>
            <a:ext cx="600905" cy="27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9937355" y="5951665"/>
            <a:ext cx="15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9834" y="5172010"/>
            <a:ext cx="19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Creates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&amp; 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477154" y="4200128"/>
            <a:ext cx="804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5" name="Folded Corner 194"/>
          <p:cNvSpPr/>
          <p:nvPr/>
        </p:nvSpPr>
        <p:spPr>
          <a:xfrm>
            <a:off x="118314" y="6200385"/>
            <a:ext cx="2105500" cy="435267"/>
          </a:xfrm>
          <a:prstGeom prst="foldedCorner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Checks file extensions and MIME types of files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081807" y="2154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8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9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8" y="420769"/>
            <a:ext cx="3247893" cy="2614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43" y="4082050"/>
            <a:ext cx="2780944" cy="241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0" y="353178"/>
            <a:ext cx="1712149" cy="695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70" y="3536237"/>
            <a:ext cx="2064882" cy="75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65" y="2469390"/>
            <a:ext cx="4616789" cy="4325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52" y="1277645"/>
            <a:ext cx="2760662" cy="968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531" y="3083143"/>
            <a:ext cx="812800" cy="81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360" y="3921934"/>
            <a:ext cx="1205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User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>
          <a:xfrm flipV="1">
            <a:off x="744319" y="1728228"/>
            <a:ext cx="828839" cy="121668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276437">
            <a:off x="30158" y="1935131"/>
            <a:ext cx="2055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Talks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to controller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4895033" y="700796"/>
            <a:ext cx="1845407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76681" y="226066"/>
            <a:ext cx="199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Configuration-Wrapper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8433953" y="700796"/>
            <a:ext cx="957230" cy="57684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1757">
            <a:off x="8588511" y="1024530"/>
            <a:ext cx="178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3" name="Straight Arrow Connector 22"/>
          <p:cNvCxnSpPr>
            <a:stCxn id="7" idx="2"/>
          </p:cNvCxnSpPr>
          <p:nvPr/>
        </p:nvCxnSpPr>
        <p:spPr>
          <a:xfrm flipH="1">
            <a:off x="9389278" y="2246298"/>
            <a:ext cx="1905" cy="24824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89278" y="2231919"/>
            <a:ext cx="178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Holds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821051" y="2944911"/>
            <a:ext cx="429496" cy="5855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3184493">
            <a:off x="4764284" y="3017066"/>
            <a:ext cx="11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Trigger save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2" name="Straight Arrow Connector 31"/>
          <p:cNvCxnSpPr>
            <a:stCxn id="4" idx="2"/>
            <a:endCxn id="37" idx="0"/>
          </p:cNvCxnSpPr>
          <p:nvPr/>
        </p:nvCxnSpPr>
        <p:spPr>
          <a:xfrm flipH="1">
            <a:off x="6601112" y="1048414"/>
            <a:ext cx="995403" cy="48732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0327" y="953271"/>
            <a:ext cx="202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Get global configuration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47" y="1535743"/>
            <a:ext cx="2701129" cy="537887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6391916" y="2186412"/>
            <a:ext cx="179608" cy="134405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56423" y="2687447"/>
            <a:ext cx="94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44" name="Straight Arrow Connector 43"/>
          <p:cNvCxnSpPr>
            <a:stCxn id="37" idx="1"/>
            <a:endCxn id="2" idx="3"/>
          </p:cNvCxnSpPr>
          <p:nvPr/>
        </p:nvCxnSpPr>
        <p:spPr>
          <a:xfrm flipH="1" flipV="1">
            <a:off x="4821051" y="1728228"/>
            <a:ext cx="429496" cy="76459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626001">
            <a:off x="4673882" y="1412660"/>
            <a:ext cx="11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Refreshs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198985" y="4459132"/>
            <a:ext cx="1227880" cy="129446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754307">
            <a:off x="6029598" y="5095583"/>
            <a:ext cx="126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Load / Save</a:t>
            </a:r>
          </a:p>
        </p:txBody>
      </p:sp>
      <p:cxnSp>
        <p:nvCxnSpPr>
          <p:cNvPr id="56" name="Straight Arrow Connector 55"/>
          <p:cNvCxnSpPr>
            <a:endCxn id="3" idx="0"/>
          </p:cNvCxnSpPr>
          <p:nvPr/>
        </p:nvCxnSpPr>
        <p:spPr>
          <a:xfrm flipH="1">
            <a:off x="2936115" y="3083143"/>
            <a:ext cx="6433" cy="998907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52227" y="3376772"/>
            <a:ext cx="11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Track checkboxes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46718" y="6235879"/>
            <a:ext cx="3080147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15069" y="5976953"/>
            <a:ext cx="2313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checkbox values</a:t>
            </a:r>
            <a:endParaRPr lang="en-US" sz="12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4" name="Folded Corner 63"/>
          <p:cNvSpPr/>
          <p:nvPr/>
        </p:nvSpPr>
        <p:spPr>
          <a:xfrm>
            <a:off x="98593" y="6453512"/>
            <a:ext cx="6641847" cy="275247"/>
          </a:xfrm>
          <a:prstGeom prst="foldedCorner">
            <a:avLst/>
          </a:prstGeom>
          <a:gradFill>
            <a:gsLst>
              <a:gs pos="0">
                <a:srgbClr val="FFFF00"/>
              </a:gs>
              <a:gs pos="50000">
                <a:srgbClr val="FFFF00"/>
              </a:gs>
              <a:gs pos="100000">
                <a:srgbClr val="FFFF00"/>
              </a:gs>
            </a:gsLst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Workaround for: 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answers.atlassian.com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/questions/120352/check-box-in-velocity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81807" y="21549"/>
            <a:ext cx="727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Icons by</a:t>
            </a:r>
            <a:r>
              <a:rPr lang="de-DE" sz="105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Elegant Themes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0"/>
              </a:rPr>
              <a:t>https://www.elegantthemes.com/blog/freebie-of-the-week/beautiful-flat-icons-for-free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1050" dirty="0" smtClean="0">
                <a:latin typeface="Calibri" charset="0"/>
                <a:ea typeface="Calibri" charset="0"/>
                <a:cs typeface="Calibri" charset="0"/>
                <a:hlinkClick r:id="rId11"/>
              </a:rPr>
              <a:t>GPLv2</a:t>
            </a:r>
            <a:endParaRPr lang="en-US" sz="105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9881</TotalTime>
  <Words>147</Words>
  <Application>Microsoft Macintosh PowerPoint</Application>
  <PresentationFormat>Widescreen</PresentationFormat>
  <Paragraphs>62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sebastiang@web.de</dc:creator>
  <cp:lastModifiedBy>Gellweiler, Sebastian</cp:lastModifiedBy>
  <cp:revision>64</cp:revision>
  <cp:lastPrinted>2017-08-15T14:12:25Z</cp:lastPrinted>
  <dcterms:created xsi:type="dcterms:W3CDTF">2017-03-03T10:21:11Z</dcterms:created>
  <dcterms:modified xsi:type="dcterms:W3CDTF">2018-01-02T13:42:12Z</dcterms:modified>
</cp:coreProperties>
</file>