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8" r:id="rId3"/>
    <p:sldId id="257" r:id="rId4"/>
    <p:sldId id="291" r:id="rId5"/>
    <p:sldId id="292" r:id="rId6"/>
    <p:sldId id="293" r:id="rId7"/>
    <p:sldId id="294" r:id="rId8"/>
    <p:sldId id="298" r:id="rId9"/>
    <p:sldId id="295" r:id="rId10"/>
    <p:sldId id="296" r:id="rId11"/>
  </p:sldIdLst>
  <p:sldSz cx="9144000" cy="5143500" type="screen16x9"/>
  <p:notesSz cx="6858000" cy="9144000"/>
  <p:embeddedFontLst>
    <p:embeddedFont>
      <p:font typeface="IBM Plex Sans" panose="020F0502020204030204" pitchFamily="34" charset="0"/>
      <p:regular r:id="rId13"/>
      <p:bold r:id="rId14"/>
    </p:embeddedFont>
    <p:embeddedFont>
      <p:font typeface="IBM Plex Sans Medium" panose="020B0603050203000203" pitchFamily="34" charset="0"/>
      <p:regular r:id="rId15"/>
    </p:embeddedFont>
    <p:embeddedFont>
      <p:font typeface="Roboto Condensed Light" panose="02000000000000000000" pitchFamily="2" charset="0"/>
      <p:regular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710476bc4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1710476bc4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9f2f57a7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136d1a6f91d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136d1a6f91d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59038" y="734775"/>
            <a:ext cx="3090300" cy="27321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59038" y="3466975"/>
            <a:ext cx="30903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stretch>
            <a:fillRect/>
          </a:stretch>
        </a:blipFill>
        <a:effectLst/>
      </p:bgPr>
    </p:bg>
    <p:spTree>
      <p:nvGrpSpPr>
        <p:cNvPr id="1" name="Shape 98"/>
        <p:cNvGrpSpPr/>
        <p:nvPr/>
      </p:nvGrpSpPr>
      <p:grpSpPr>
        <a:xfrm>
          <a:off x="0" y="0"/>
          <a:ext cx="0" cy="0"/>
          <a:chOff x="0" y="0"/>
          <a:chExt cx="0" cy="0"/>
        </a:xfrm>
      </p:grpSpPr>
      <p:sp>
        <p:nvSpPr>
          <p:cNvPr id="99" name="Google Shape;99;p11"/>
          <p:cNvSpPr/>
          <p:nvPr/>
        </p:nvSpPr>
        <p:spPr>
          <a:xfrm>
            <a:off x="5271600" y="12169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717550" y="-358650"/>
            <a:ext cx="3158700" cy="3158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1" name="Google Shape;101;p11"/>
          <p:cNvPicPr preferRelativeResize="0"/>
          <p:nvPr/>
        </p:nvPicPr>
        <p:blipFill>
          <a:blip r:embed="rId3"/>
          <a:stretch>
            <a:fillRect/>
          </a:stretch>
        </p:blipFill>
        <p:spPr>
          <a:xfrm>
            <a:off x="139428" y="3028425"/>
            <a:ext cx="3268650" cy="1980800"/>
          </a:xfrm>
          <a:prstGeom prst="rect">
            <a:avLst/>
          </a:prstGeom>
          <a:noFill/>
          <a:ln>
            <a:noFill/>
          </a:ln>
        </p:spPr>
      </p:pic>
      <p:sp>
        <p:nvSpPr>
          <p:cNvPr id="102" name="Google Shape;102;p11"/>
          <p:cNvSpPr txBox="1">
            <a:spLocks noGrp="1"/>
          </p:cNvSpPr>
          <p:nvPr>
            <p:ph type="title" hasCustomPrompt="1"/>
          </p:nvPr>
        </p:nvSpPr>
        <p:spPr>
          <a:xfrm>
            <a:off x="1684413" y="1548725"/>
            <a:ext cx="5775300" cy="1723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3" name="Google Shape;103;p11"/>
          <p:cNvSpPr txBox="1">
            <a:spLocks noGrp="1"/>
          </p:cNvSpPr>
          <p:nvPr>
            <p:ph type="subTitle" idx="1"/>
          </p:nvPr>
        </p:nvSpPr>
        <p:spPr>
          <a:xfrm>
            <a:off x="1927800" y="3310925"/>
            <a:ext cx="52884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stretch>
            <a:fillRect/>
          </a:stretch>
        </a:blipFill>
        <a:effectLst/>
      </p:bgPr>
    </p:bg>
    <p:spTree>
      <p:nvGrpSpPr>
        <p:cNvPr id="1" name="Shape 11"/>
        <p:cNvGrpSpPr/>
        <p:nvPr/>
      </p:nvGrpSpPr>
      <p:grpSpPr>
        <a:xfrm>
          <a:off x="0" y="0"/>
          <a:ext cx="0" cy="0"/>
          <a:chOff x="0" y="0"/>
          <a:chExt cx="0" cy="0"/>
        </a:xfrm>
      </p:grpSpPr>
      <p:sp>
        <p:nvSpPr>
          <p:cNvPr id="12" name="Google Shape;12;p3"/>
          <p:cNvSpPr/>
          <p:nvPr/>
        </p:nvSpPr>
        <p:spPr>
          <a:xfrm rot="10800000" flipH="1">
            <a:off x="-406075" y="-598225"/>
            <a:ext cx="2711400" cy="2711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p:nvPr/>
        </p:nvSpPr>
        <p:spPr>
          <a:xfrm>
            <a:off x="849300" y="515400"/>
            <a:ext cx="7445400" cy="41127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3297400" y="1352425"/>
            <a:ext cx="4319100" cy="1723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1527500" y="2146350"/>
            <a:ext cx="1639500" cy="841800"/>
          </a:xfrm>
          <a:prstGeom prst="rect">
            <a:avLst/>
          </a:prstGeom>
          <a:effectLst>
            <a:outerShdw blurRad="142875"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3297400" y="3015800"/>
            <a:ext cx="30687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p:nvPr/>
        </p:nvSpPr>
        <p:spPr>
          <a:xfrm>
            <a:off x="5328350" y="30158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1765267" y="783850"/>
            <a:ext cx="1160092" cy="63948"/>
            <a:chOff x="3779200" y="1371600"/>
            <a:chExt cx="1992600" cy="109500"/>
          </a:xfrm>
        </p:grpSpPr>
        <p:sp>
          <p:nvSpPr>
            <p:cNvPr id="19" name="Google Shape;19;p3"/>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3"/>
          <p:cNvGrpSpPr/>
          <p:nvPr/>
        </p:nvGrpSpPr>
        <p:grpSpPr>
          <a:xfrm>
            <a:off x="4819925" y="4070513"/>
            <a:ext cx="4324075" cy="899525"/>
            <a:chOff x="-55375" y="2531100"/>
            <a:chExt cx="4324075" cy="899525"/>
          </a:xfrm>
        </p:grpSpPr>
        <p:sp>
          <p:nvSpPr>
            <p:cNvPr id="26" name="Google Shape;26;p3"/>
            <p:cNvSpPr/>
            <p:nvPr/>
          </p:nvSpPr>
          <p:spPr>
            <a:xfrm>
              <a:off x="88975" y="2531100"/>
              <a:ext cx="4179725" cy="723025"/>
            </a:xfrm>
            <a:custGeom>
              <a:avLst/>
              <a:gdLst/>
              <a:ahLst/>
              <a:cxnLst/>
              <a:rect l="l" t="t" r="r" b="b"/>
              <a:pathLst>
                <a:path w="167189" h="28921" fill="none" extrusionOk="0">
                  <a:moveTo>
                    <a:pt x="1" y="28921"/>
                  </a:moveTo>
                  <a:lnTo>
                    <a:pt x="23813" y="5120"/>
                  </a:lnTo>
                  <a:lnTo>
                    <a:pt x="85476" y="5120"/>
                  </a:lnTo>
                  <a:lnTo>
                    <a:pt x="90572" y="0"/>
                  </a:lnTo>
                  <a:lnTo>
                    <a:pt x="167189"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55375" y="3245775"/>
              <a:ext cx="184575" cy="184850"/>
            </a:xfrm>
            <a:custGeom>
              <a:avLst/>
              <a:gdLst/>
              <a:ahLst/>
              <a:cxnLst/>
              <a:rect l="l" t="t" r="r" b="b"/>
              <a:pathLst>
                <a:path w="7383" h="7394" fill="none" extrusionOk="0">
                  <a:moveTo>
                    <a:pt x="0" y="3691"/>
                  </a:moveTo>
                  <a:cubicBezTo>
                    <a:pt x="0" y="1655"/>
                    <a:pt x="1644" y="0"/>
                    <a:pt x="3691" y="0"/>
                  </a:cubicBezTo>
                  <a:cubicBezTo>
                    <a:pt x="5727" y="0"/>
                    <a:pt x="7382" y="1655"/>
                    <a:pt x="7382" y="3691"/>
                  </a:cubicBezTo>
                  <a:cubicBezTo>
                    <a:pt x="7382" y="5727"/>
                    <a:pt x="5727" y="7382"/>
                    <a:pt x="3691" y="7382"/>
                  </a:cubicBezTo>
                  <a:cubicBezTo>
                    <a:pt x="1644" y="7394"/>
                    <a:pt x="0" y="5751"/>
                    <a:pt x="0"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3"/>
          <p:cNvGrpSpPr/>
          <p:nvPr/>
        </p:nvGrpSpPr>
        <p:grpSpPr>
          <a:xfrm flipH="1">
            <a:off x="60" y="250384"/>
            <a:ext cx="4954238" cy="886972"/>
            <a:chOff x="1358103" y="3291921"/>
            <a:chExt cx="3368397" cy="603054"/>
          </a:xfrm>
        </p:grpSpPr>
        <p:sp>
          <p:nvSpPr>
            <p:cNvPr id="29" name="Google Shape;29;p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1358103" y="3291921"/>
              <a:ext cx="125123" cy="125328"/>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3"/>
          <p:cNvGrpSpPr/>
          <p:nvPr/>
        </p:nvGrpSpPr>
        <p:grpSpPr>
          <a:xfrm>
            <a:off x="8339918" y="228501"/>
            <a:ext cx="534767" cy="286894"/>
            <a:chOff x="773350" y="518000"/>
            <a:chExt cx="2757950" cy="1479600"/>
          </a:xfrm>
        </p:grpSpPr>
        <p:sp>
          <p:nvSpPr>
            <p:cNvPr id="32" name="Google Shape;32;p3"/>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stretch>
            <a:fillRect/>
          </a:stretch>
        </a:blipFill>
        <a:effectLst/>
      </p:bgPr>
    </p:bg>
    <p:spTree>
      <p:nvGrpSpPr>
        <p:cNvPr id="1" name="Shape 35"/>
        <p:cNvGrpSpPr/>
        <p:nvPr/>
      </p:nvGrpSpPr>
      <p:grpSpPr>
        <a:xfrm>
          <a:off x="0" y="0"/>
          <a:ext cx="0" cy="0"/>
          <a:chOff x="0" y="0"/>
          <a:chExt cx="0" cy="0"/>
        </a:xfrm>
      </p:grpSpPr>
      <p:sp>
        <p:nvSpPr>
          <p:cNvPr id="36" name="Google Shape;36;p4"/>
          <p:cNvSpPr/>
          <p:nvPr/>
        </p:nvSpPr>
        <p:spPr>
          <a:xfrm>
            <a:off x="391500" y="313650"/>
            <a:ext cx="8361000" cy="4516200"/>
          </a:xfrm>
          <a:prstGeom prst="rect">
            <a:avLst/>
          </a:prstGeom>
          <a:solidFill>
            <a:srgbClr val="000328">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AutoNum type="arabicPeriod"/>
              <a:defRPr sz="1100"/>
            </a:lvl1pPr>
            <a:lvl2pPr marL="914400" lvl="1" indent="-298450" rtl="0">
              <a:lnSpc>
                <a:spcPct val="100000"/>
              </a:lnSpc>
              <a:spcBef>
                <a:spcPts val="0"/>
              </a:spcBef>
              <a:spcAft>
                <a:spcPts val="0"/>
              </a:spcAft>
              <a:buSzPts val="1100"/>
              <a:buFont typeface="Roboto Condensed Light"/>
              <a:buAutoNum type="alphaLcPeriod"/>
              <a:defRPr sz="1100"/>
            </a:lvl2pPr>
            <a:lvl3pPr marL="1371600" lvl="2" indent="-298450" rtl="0">
              <a:lnSpc>
                <a:spcPct val="100000"/>
              </a:lnSpc>
              <a:spcBef>
                <a:spcPts val="0"/>
              </a:spcBef>
              <a:spcAft>
                <a:spcPts val="0"/>
              </a:spcAft>
              <a:buSzPts val="1100"/>
              <a:buFont typeface="Roboto Condensed Light"/>
              <a:buAutoNum type="romanLcPeriod"/>
              <a:defRPr sz="1100"/>
            </a:lvl3pPr>
            <a:lvl4pPr marL="1828800" lvl="3" indent="-298450" rtl="0">
              <a:lnSpc>
                <a:spcPct val="100000"/>
              </a:lnSpc>
              <a:spcBef>
                <a:spcPts val="0"/>
              </a:spcBef>
              <a:spcAft>
                <a:spcPts val="0"/>
              </a:spcAft>
              <a:buSzPts val="1100"/>
              <a:buFont typeface="Roboto Condensed Light"/>
              <a:buAutoNum type="arabicPeriod"/>
              <a:defRPr sz="1100"/>
            </a:lvl4pPr>
            <a:lvl5pPr marL="2286000" lvl="4" indent="-298450" rtl="0">
              <a:lnSpc>
                <a:spcPct val="100000"/>
              </a:lnSpc>
              <a:spcBef>
                <a:spcPts val="0"/>
              </a:spcBef>
              <a:spcAft>
                <a:spcPts val="0"/>
              </a:spcAft>
              <a:buSzPts val="1100"/>
              <a:buFont typeface="Roboto Condensed Light"/>
              <a:buAutoNum type="alphaLcPeriod"/>
              <a:defRPr sz="1100"/>
            </a:lvl5pPr>
            <a:lvl6pPr marL="2743200" lvl="5" indent="-298450" rtl="0">
              <a:lnSpc>
                <a:spcPct val="100000"/>
              </a:lnSpc>
              <a:spcBef>
                <a:spcPts val="0"/>
              </a:spcBef>
              <a:spcAft>
                <a:spcPts val="0"/>
              </a:spcAft>
              <a:buSzPts val="1100"/>
              <a:buFont typeface="Roboto Condensed Light"/>
              <a:buAutoNum type="romanLcPeriod"/>
              <a:defRPr sz="1100"/>
            </a:lvl6pPr>
            <a:lvl7pPr marL="3200400" lvl="6" indent="-298450" rtl="0">
              <a:lnSpc>
                <a:spcPct val="100000"/>
              </a:lnSpc>
              <a:spcBef>
                <a:spcPts val="0"/>
              </a:spcBef>
              <a:spcAft>
                <a:spcPts val="0"/>
              </a:spcAft>
              <a:buSzPts val="1100"/>
              <a:buFont typeface="Roboto Condensed Light"/>
              <a:buAutoNum type="arabicPeriod"/>
              <a:defRPr sz="1100"/>
            </a:lvl7pPr>
            <a:lvl8pPr marL="3657600" lvl="7" indent="-298450" rtl="0">
              <a:lnSpc>
                <a:spcPct val="100000"/>
              </a:lnSpc>
              <a:spcBef>
                <a:spcPts val="0"/>
              </a:spcBef>
              <a:spcAft>
                <a:spcPts val="0"/>
              </a:spcAft>
              <a:buSzPts val="1100"/>
              <a:buFont typeface="Roboto Condensed Light"/>
              <a:buAutoNum type="alphaLcPeriod"/>
              <a:defRPr sz="1100"/>
            </a:lvl8pPr>
            <a:lvl9pPr marL="4114800" lvl="8" indent="-298450" rtl="0">
              <a:lnSpc>
                <a:spcPct val="100000"/>
              </a:lnSpc>
              <a:spcBef>
                <a:spcPts val="0"/>
              </a:spcBef>
              <a:spcAft>
                <a:spcPts val="0"/>
              </a:spcAft>
              <a:buSzPts val="1100"/>
              <a:buFont typeface="Roboto Condensed Light"/>
              <a:buAutoNum type="romanLcPeriod"/>
              <a:defRPr sz="1100"/>
            </a:lvl9pPr>
          </a:lstStyle>
          <a:p>
            <a:endParaRPr/>
          </a:p>
        </p:txBody>
      </p:sp>
      <p:grpSp>
        <p:nvGrpSpPr>
          <p:cNvPr id="39" name="Google Shape;39;p4"/>
          <p:cNvGrpSpPr/>
          <p:nvPr/>
        </p:nvGrpSpPr>
        <p:grpSpPr>
          <a:xfrm>
            <a:off x="3" y="101070"/>
            <a:ext cx="2610703" cy="336022"/>
            <a:chOff x="198225" y="4390550"/>
            <a:chExt cx="3765075" cy="484600"/>
          </a:xfrm>
        </p:grpSpPr>
        <p:sp>
          <p:nvSpPr>
            <p:cNvPr id="40" name="Google Shape;40;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4"/>
          <p:cNvGrpSpPr/>
          <p:nvPr/>
        </p:nvGrpSpPr>
        <p:grpSpPr>
          <a:xfrm flipH="1">
            <a:off x="6533303" y="4719270"/>
            <a:ext cx="2610703" cy="336022"/>
            <a:chOff x="198225" y="4390550"/>
            <a:chExt cx="3765075" cy="484600"/>
          </a:xfrm>
        </p:grpSpPr>
        <p:sp>
          <p:nvSpPr>
            <p:cNvPr id="43" name="Google Shape;43;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stretch>
            <a:fillRect/>
          </a:stretch>
        </a:blipFill>
        <a:effectLst/>
      </p:bgPr>
    </p:bg>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 name="Google Shape;47;p5"/>
          <p:cNvSpPr txBox="1">
            <a:spLocks noGrp="1"/>
          </p:cNvSpPr>
          <p:nvPr>
            <p:ph type="title" idx="2"/>
          </p:nvPr>
        </p:nvSpPr>
        <p:spPr>
          <a:xfrm>
            <a:off x="1535050" y="3501550"/>
            <a:ext cx="27228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5"/>
          <p:cNvSpPr txBox="1">
            <a:spLocks noGrp="1"/>
          </p:cNvSpPr>
          <p:nvPr>
            <p:ph type="title" idx="3"/>
          </p:nvPr>
        </p:nvSpPr>
        <p:spPr>
          <a:xfrm>
            <a:off x="4904150" y="3501550"/>
            <a:ext cx="27228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5"/>
          <p:cNvSpPr txBox="1">
            <a:spLocks noGrp="1"/>
          </p:cNvSpPr>
          <p:nvPr>
            <p:ph type="subTitle" idx="1"/>
          </p:nvPr>
        </p:nvSpPr>
        <p:spPr>
          <a:xfrm>
            <a:off x="4904152" y="2295475"/>
            <a:ext cx="27228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0" name="Google Shape;50;p5"/>
          <p:cNvSpPr txBox="1">
            <a:spLocks noGrp="1"/>
          </p:cNvSpPr>
          <p:nvPr>
            <p:ph type="subTitle" idx="4"/>
          </p:nvPr>
        </p:nvSpPr>
        <p:spPr>
          <a:xfrm>
            <a:off x="1535050" y="2295475"/>
            <a:ext cx="27228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 name="Google Shape;51;p5"/>
          <p:cNvSpPr/>
          <p:nvPr/>
        </p:nvSpPr>
        <p:spPr>
          <a:xfrm>
            <a:off x="-944225" y="-771375"/>
            <a:ext cx="5017200" cy="5017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6250675" y="2068287"/>
            <a:ext cx="3603600" cy="3603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8423988" y="859361"/>
            <a:ext cx="400800" cy="3624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312288" y="4468061"/>
            <a:ext cx="400800" cy="3624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5"/>
          <p:cNvGrpSpPr/>
          <p:nvPr/>
        </p:nvGrpSpPr>
        <p:grpSpPr>
          <a:xfrm rot="-5400000">
            <a:off x="-816695" y="997044"/>
            <a:ext cx="2428951" cy="434862"/>
            <a:chOff x="1358103" y="3291921"/>
            <a:chExt cx="3368397" cy="603054"/>
          </a:xfrm>
        </p:grpSpPr>
        <p:sp>
          <p:nvSpPr>
            <p:cNvPr id="56" name="Google Shape;56;p5"/>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1358103" y="3291921"/>
              <a:ext cx="125123" cy="125328"/>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8" name="Google Shape;58;p5"/>
          <p:cNvPicPr preferRelativeResize="0"/>
          <p:nvPr/>
        </p:nvPicPr>
        <p:blipFill rotWithShape="1">
          <a:blip r:embed="rId3"/>
          <a:srcRect b="33936"/>
          <a:stretch>
            <a:fillRect/>
          </a:stretch>
        </p:blipFill>
        <p:spPr>
          <a:xfrm>
            <a:off x="5796100" y="3803150"/>
            <a:ext cx="3347900" cy="1340349"/>
          </a:xfrm>
          <a:prstGeom prst="rect">
            <a:avLst/>
          </a:prstGeom>
          <a:noFill/>
          <a:ln>
            <a:noFill/>
          </a:ln>
        </p:spPr>
      </p:pic>
      <p:pic>
        <p:nvPicPr>
          <p:cNvPr id="59" name="Google Shape;59;p5"/>
          <p:cNvPicPr preferRelativeResize="0"/>
          <p:nvPr/>
        </p:nvPicPr>
        <p:blipFill rotWithShape="1">
          <a:blip r:embed="rId3"/>
          <a:srcRect l="63921"/>
          <a:stretch>
            <a:fillRect/>
          </a:stretch>
        </p:blipFill>
        <p:spPr>
          <a:xfrm>
            <a:off x="0" y="2545350"/>
            <a:ext cx="1207900" cy="2028874"/>
          </a:xfrm>
          <a:prstGeom prst="rect">
            <a:avLst/>
          </a:prstGeom>
          <a:noFill/>
          <a:ln>
            <a:noFill/>
          </a:ln>
        </p:spPr>
      </p:pic>
      <p:sp>
        <p:nvSpPr>
          <p:cNvPr id="60" name="Google Shape;60;p5"/>
          <p:cNvSpPr/>
          <p:nvPr/>
        </p:nvSpPr>
        <p:spPr>
          <a:xfrm>
            <a:off x="8423988" y="322506"/>
            <a:ext cx="400800" cy="3624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stretch>
            <a:fillRect/>
          </a:stretch>
        </a:blipFill>
        <a:effectLst/>
      </p:bgPr>
    </p:bg>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stretch>
            <a:fillRect/>
          </a:stretch>
        </a:blipFill>
        <a:effectLst/>
      </p:bgPr>
    </p:bg>
    <p:spTree>
      <p:nvGrpSpPr>
        <p:cNvPr id="1" name="Shape 63"/>
        <p:cNvGrpSpPr/>
        <p:nvPr/>
      </p:nvGrpSpPr>
      <p:grpSpPr>
        <a:xfrm>
          <a:off x="0" y="0"/>
          <a:ext cx="0" cy="0"/>
          <a:chOff x="0" y="0"/>
          <a:chExt cx="0" cy="0"/>
        </a:xfrm>
      </p:grpSpPr>
      <p:sp>
        <p:nvSpPr>
          <p:cNvPr id="64" name="Google Shape;64;p7"/>
          <p:cNvSpPr txBox="1">
            <a:spLocks noGrp="1"/>
          </p:cNvSpPr>
          <p:nvPr>
            <p:ph type="body" idx="1"/>
          </p:nvPr>
        </p:nvSpPr>
        <p:spPr>
          <a:xfrm>
            <a:off x="1671300" y="1882538"/>
            <a:ext cx="5801400" cy="2103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65" name="Google Shape;65;p7"/>
          <p:cNvSpPr txBox="1">
            <a:spLocks noGrp="1"/>
          </p:cNvSpPr>
          <p:nvPr>
            <p:ph type="title"/>
          </p:nvPr>
        </p:nvSpPr>
        <p:spPr>
          <a:xfrm>
            <a:off x="1671300" y="1157363"/>
            <a:ext cx="5801400" cy="72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 name="Google Shape;66;p7"/>
          <p:cNvSpPr/>
          <p:nvPr/>
        </p:nvSpPr>
        <p:spPr>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7"/>
          <p:cNvGrpSpPr/>
          <p:nvPr/>
        </p:nvGrpSpPr>
        <p:grpSpPr>
          <a:xfrm>
            <a:off x="5716150" y="157656"/>
            <a:ext cx="3427850" cy="639375"/>
            <a:chOff x="1298650" y="3255600"/>
            <a:chExt cx="3427850" cy="639375"/>
          </a:xfrm>
        </p:grpSpPr>
        <p:sp>
          <p:nvSpPr>
            <p:cNvPr id="68" name="Google Shape;68;p7"/>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7"/>
          <p:cNvGrpSpPr/>
          <p:nvPr/>
        </p:nvGrpSpPr>
        <p:grpSpPr>
          <a:xfrm rot="10800000">
            <a:off x="0" y="4346469"/>
            <a:ext cx="3427850" cy="639375"/>
            <a:chOff x="1298650" y="3255600"/>
            <a:chExt cx="3427850" cy="639375"/>
          </a:xfrm>
        </p:grpSpPr>
        <p:sp>
          <p:nvSpPr>
            <p:cNvPr id="71" name="Google Shape;71;p7"/>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7"/>
          <p:cNvSpPr/>
          <p:nvPr/>
        </p:nvSpPr>
        <p:spPr>
          <a:xfrm>
            <a:off x="5383375" y="1441400"/>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stretch>
            <a:fillRect/>
          </a:stretch>
        </a:blipFill>
        <a:effectLst/>
      </p:bgPr>
    </p:bg>
    <p:spTree>
      <p:nvGrpSpPr>
        <p:cNvPr id="1" name="Shape 74"/>
        <p:cNvGrpSpPr/>
        <p:nvPr/>
      </p:nvGrpSpPr>
      <p:grpSpPr>
        <a:xfrm>
          <a:off x="0" y="0"/>
          <a:ext cx="0" cy="0"/>
          <a:chOff x="0" y="0"/>
          <a:chExt cx="0" cy="0"/>
        </a:xfrm>
      </p:grpSpPr>
      <p:sp>
        <p:nvSpPr>
          <p:cNvPr id="75" name="Google Shape;75;p8"/>
          <p:cNvSpPr/>
          <p:nvPr/>
        </p:nvSpPr>
        <p:spPr>
          <a:xfrm>
            <a:off x="-1034662" y="-88560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 name="Google Shape;76;p8"/>
          <p:cNvPicPr preferRelativeResize="0"/>
          <p:nvPr/>
        </p:nvPicPr>
        <p:blipFill>
          <a:blip r:embed="rId3"/>
          <a:stretch>
            <a:fillRect/>
          </a:stretch>
        </p:blipFill>
        <p:spPr>
          <a:xfrm>
            <a:off x="5633178" y="152400"/>
            <a:ext cx="3347900" cy="2028824"/>
          </a:xfrm>
          <a:prstGeom prst="rect">
            <a:avLst/>
          </a:prstGeom>
          <a:noFill/>
          <a:ln>
            <a:noFill/>
          </a:ln>
        </p:spPr>
      </p:pic>
      <p:pic>
        <p:nvPicPr>
          <p:cNvPr id="77" name="Google Shape;77;p8"/>
          <p:cNvPicPr preferRelativeResize="0"/>
          <p:nvPr/>
        </p:nvPicPr>
        <p:blipFill rotWithShape="1">
          <a:blip r:embed="rId3"/>
          <a:srcRect b="33936"/>
          <a:stretch>
            <a:fillRect/>
          </a:stretch>
        </p:blipFill>
        <p:spPr>
          <a:xfrm>
            <a:off x="108675" y="3803150"/>
            <a:ext cx="3347900" cy="1340349"/>
          </a:xfrm>
          <a:prstGeom prst="rect">
            <a:avLst/>
          </a:prstGeom>
          <a:noFill/>
          <a:ln>
            <a:noFill/>
          </a:ln>
        </p:spPr>
      </p:pic>
      <p:sp>
        <p:nvSpPr>
          <p:cNvPr id="78" name="Google Shape;78;p8"/>
          <p:cNvSpPr/>
          <p:nvPr/>
        </p:nvSpPr>
        <p:spPr>
          <a:xfrm rot="10800000" flipH="1">
            <a:off x="4455038" y="790575"/>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713050" y="790575"/>
            <a:ext cx="7717800" cy="35625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txBox="1">
            <a:spLocks noGrp="1"/>
          </p:cNvSpPr>
          <p:nvPr>
            <p:ph type="title"/>
          </p:nvPr>
        </p:nvSpPr>
        <p:spPr>
          <a:xfrm>
            <a:off x="1267050" y="1494300"/>
            <a:ext cx="6609900" cy="21549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1" name="Google Shape;81;p8"/>
          <p:cNvGrpSpPr/>
          <p:nvPr/>
        </p:nvGrpSpPr>
        <p:grpSpPr>
          <a:xfrm flipH="1">
            <a:off x="227926" y="229406"/>
            <a:ext cx="882480" cy="329031"/>
            <a:chOff x="4042650" y="642025"/>
            <a:chExt cx="1154625" cy="430500"/>
          </a:xfrm>
        </p:grpSpPr>
        <p:sp>
          <p:nvSpPr>
            <p:cNvPr id="82" name="Google Shape;82;p8"/>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8"/>
          <p:cNvGrpSpPr/>
          <p:nvPr/>
        </p:nvGrpSpPr>
        <p:grpSpPr>
          <a:xfrm rot="10800000" flipH="1">
            <a:off x="1110402" y="142362"/>
            <a:ext cx="2724785" cy="350705"/>
            <a:chOff x="198225" y="4390550"/>
            <a:chExt cx="3765075" cy="484600"/>
          </a:xfrm>
        </p:grpSpPr>
        <p:sp>
          <p:nvSpPr>
            <p:cNvPr id="85" name="Google Shape;85;p8"/>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8"/>
          <p:cNvGrpSpPr/>
          <p:nvPr/>
        </p:nvGrpSpPr>
        <p:grpSpPr>
          <a:xfrm rot="10800000">
            <a:off x="5703652" y="4507924"/>
            <a:ext cx="2724785" cy="350705"/>
            <a:chOff x="198225" y="4390550"/>
            <a:chExt cx="3765075" cy="484600"/>
          </a:xfrm>
        </p:grpSpPr>
        <p:sp>
          <p:nvSpPr>
            <p:cNvPr id="88" name="Google Shape;88;p8"/>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8"/>
          <p:cNvSpPr/>
          <p:nvPr/>
        </p:nvSpPr>
        <p:spPr>
          <a:xfrm flipH="1">
            <a:off x="8428425" y="446801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stretch>
            <a:fillRect/>
          </a:stretch>
        </a:blipFill>
        <a:effectLst/>
      </p:bgPr>
    </p:bg>
    <p:spTree>
      <p:nvGrpSpPr>
        <p:cNvPr id="1" name="Shape 91"/>
        <p:cNvGrpSpPr/>
        <p:nvPr/>
      </p:nvGrpSpPr>
      <p:grpSpPr>
        <a:xfrm>
          <a:off x="0" y="0"/>
          <a:ext cx="0" cy="0"/>
          <a:chOff x="0" y="0"/>
          <a:chExt cx="0" cy="0"/>
        </a:xfrm>
      </p:grpSpPr>
      <p:sp>
        <p:nvSpPr>
          <p:cNvPr id="92" name="Google Shape;92;p9"/>
          <p:cNvSpPr txBox="1">
            <a:spLocks noGrp="1"/>
          </p:cNvSpPr>
          <p:nvPr>
            <p:ph type="title"/>
          </p:nvPr>
        </p:nvSpPr>
        <p:spPr>
          <a:xfrm>
            <a:off x="1204500" y="1289350"/>
            <a:ext cx="4591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3" name="Google Shape;93;p9"/>
          <p:cNvSpPr txBox="1">
            <a:spLocks noGrp="1"/>
          </p:cNvSpPr>
          <p:nvPr>
            <p:ph type="subTitle" idx="1"/>
          </p:nvPr>
        </p:nvSpPr>
        <p:spPr>
          <a:xfrm>
            <a:off x="1204500" y="2131150"/>
            <a:ext cx="4591200" cy="156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9"/>
          <p:cNvSpPr/>
          <p:nvPr/>
        </p:nvSpPr>
        <p:spPr>
          <a:xfrm>
            <a:off x="5795700" y="24325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5" name="Google Shape;95;p9"/>
          <p:cNvPicPr preferRelativeResize="0"/>
          <p:nvPr/>
        </p:nvPicPr>
        <p:blipFill>
          <a:blip r:embed="rId3"/>
          <a:stretch>
            <a:fillRect/>
          </a:stretch>
        </p:blipFill>
        <p:spPr>
          <a:xfrm rot="5400000">
            <a:off x="6266878" y="857225"/>
            <a:ext cx="3268650" cy="19808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6"/>
        <p:cNvGrpSpPr/>
        <p:nvPr/>
      </p:nvGrpSpPr>
      <p:grpSpPr>
        <a:xfrm>
          <a:off x="0" y="0"/>
          <a:ext cx="0" cy="0"/>
          <a:chOff x="0" y="0"/>
          <a:chExt cx="0" cy="0"/>
        </a:xfrm>
      </p:grpSpPr>
      <p:sp>
        <p:nvSpPr>
          <p:cNvPr id="97" name="Google Shape;97;p10"/>
          <p:cNvSpPr txBox="1">
            <a:spLocks noGrp="1"/>
          </p:cNvSpPr>
          <p:nvPr>
            <p:ph type="title"/>
          </p:nvPr>
        </p:nvSpPr>
        <p:spPr>
          <a:xfrm>
            <a:off x="4874100" y="3495900"/>
            <a:ext cx="3556800" cy="1108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IBM Plex Sans" panose="020B0403050203000203"/>
              <a:buNone/>
              <a:defRPr sz="3500" b="1">
                <a:solidFill>
                  <a:schemeClr val="lt1"/>
                </a:solidFill>
                <a:latin typeface="IBM Plex Sans" panose="020B0403050203000203"/>
                <a:ea typeface="IBM Plex Sans" panose="020B0403050203000203"/>
                <a:cs typeface="IBM Plex Sans" panose="020B0403050203000203"/>
                <a:sym typeface="IBM Plex Sans" panose="020B0403050203000203"/>
              </a:defRPr>
            </a:lvl1pPr>
            <a:lvl2pPr lvl="1" rtl="0">
              <a:spcBef>
                <a:spcPts val="0"/>
              </a:spcBef>
              <a:spcAft>
                <a:spcPts val="0"/>
              </a:spcAft>
              <a:buClr>
                <a:schemeClr val="lt1"/>
              </a:buClr>
              <a:buSzPts val="3500"/>
              <a:buFont typeface="IBM Plex Sans" panose="020B0403050203000203"/>
              <a:buNone/>
              <a:defRPr sz="3500" b="1">
                <a:solidFill>
                  <a:schemeClr val="lt1"/>
                </a:solidFill>
                <a:latin typeface="IBM Plex Sans" panose="020B0403050203000203"/>
                <a:ea typeface="IBM Plex Sans" panose="020B0403050203000203"/>
                <a:cs typeface="IBM Plex Sans" panose="020B0403050203000203"/>
                <a:sym typeface="IBM Plex Sans" panose="020B0403050203000203"/>
              </a:defRPr>
            </a:lvl2pPr>
            <a:lvl3pPr lvl="2" rtl="0">
              <a:spcBef>
                <a:spcPts val="0"/>
              </a:spcBef>
              <a:spcAft>
                <a:spcPts val="0"/>
              </a:spcAft>
              <a:buClr>
                <a:schemeClr val="lt1"/>
              </a:buClr>
              <a:buSzPts val="3500"/>
              <a:buFont typeface="IBM Plex Sans" panose="020B0403050203000203"/>
              <a:buNone/>
              <a:defRPr sz="3500" b="1">
                <a:solidFill>
                  <a:schemeClr val="lt1"/>
                </a:solidFill>
                <a:latin typeface="IBM Plex Sans" panose="020B0403050203000203"/>
                <a:ea typeface="IBM Plex Sans" panose="020B0403050203000203"/>
                <a:cs typeface="IBM Plex Sans" panose="020B0403050203000203"/>
                <a:sym typeface="IBM Plex Sans" panose="020B0403050203000203"/>
              </a:defRPr>
            </a:lvl3pPr>
            <a:lvl4pPr lvl="3" rtl="0">
              <a:spcBef>
                <a:spcPts val="0"/>
              </a:spcBef>
              <a:spcAft>
                <a:spcPts val="0"/>
              </a:spcAft>
              <a:buClr>
                <a:schemeClr val="lt1"/>
              </a:buClr>
              <a:buSzPts val="3500"/>
              <a:buFont typeface="IBM Plex Sans" panose="020B0403050203000203"/>
              <a:buNone/>
              <a:defRPr sz="3500" b="1">
                <a:solidFill>
                  <a:schemeClr val="lt1"/>
                </a:solidFill>
                <a:latin typeface="IBM Plex Sans" panose="020B0403050203000203"/>
                <a:ea typeface="IBM Plex Sans" panose="020B0403050203000203"/>
                <a:cs typeface="IBM Plex Sans" panose="020B0403050203000203"/>
                <a:sym typeface="IBM Plex Sans" panose="020B0403050203000203"/>
              </a:defRPr>
            </a:lvl4pPr>
            <a:lvl5pPr lvl="4" rtl="0">
              <a:spcBef>
                <a:spcPts val="0"/>
              </a:spcBef>
              <a:spcAft>
                <a:spcPts val="0"/>
              </a:spcAft>
              <a:buClr>
                <a:schemeClr val="lt1"/>
              </a:buClr>
              <a:buSzPts val="3500"/>
              <a:buFont typeface="IBM Plex Sans" panose="020B0403050203000203"/>
              <a:buNone/>
              <a:defRPr sz="3500" b="1">
                <a:solidFill>
                  <a:schemeClr val="lt1"/>
                </a:solidFill>
                <a:latin typeface="IBM Plex Sans" panose="020B0403050203000203"/>
                <a:ea typeface="IBM Plex Sans" panose="020B0403050203000203"/>
                <a:cs typeface="IBM Plex Sans" panose="020B0403050203000203"/>
                <a:sym typeface="IBM Plex Sans" panose="020B0403050203000203"/>
              </a:defRPr>
            </a:lvl5pPr>
            <a:lvl6pPr lvl="5" rtl="0">
              <a:spcBef>
                <a:spcPts val="0"/>
              </a:spcBef>
              <a:spcAft>
                <a:spcPts val="0"/>
              </a:spcAft>
              <a:buClr>
                <a:schemeClr val="lt1"/>
              </a:buClr>
              <a:buSzPts val="3500"/>
              <a:buFont typeface="IBM Plex Sans" panose="020B0403050203000203"/>
              <a:buNone/>
              <a:defRPr sz="3500" b="1">
                <a:solidFill>
                  <a:schemeClr val="lt1"/>
                </a:solidFill>
                <a:latin typeface="IBM Plex Sans" panose="020B0403050203000203"/>
                <a:ea typeface="IBM Plex Sans" panose="020B0403050203000203"/>
                <a:cs typeface="IBM Plex Sans" panose="020B0403050203000203"/>
                <a:sym typeface="IBM Plex Sans" panose="020B0403050203000203"/>
              </a:defRPr>
            </a:lvl6pPr>
            <a:lvl7pPr lvl="6" rtl="0">
              <a:spcBef>
                <a:spcPts val="0"/>
              </a:spcBef>
              <a:spcAft>
                <a:spcPts val="0"/>
              </a:spcAft>
              <a:buClr>
                <a:schemeClr val="lt1"/>
              </a:buClr>
              <a:buSzPts val="3500"/>
              <a:buFont typeface="IBM Plex Sans" panose="020B0403050203000203"/>
              <a:buNone/>
              <a:defRPr sz="3500" b="1">
                <a:solidFill>
                  <a:schemeClr val="lt1"/>
                </a:solidFill>
                <a:latin typeface="IBM Plex Sans" panose="020B0403050203000203"/>
                <a:ea typeface="IBM Plex Sans" panose="020B0403050203000203"/>
                <a:cs typeface="IBM Plex Sans" panose="020B0403050203000203"/>
                <a:sym typeface="IBM Plex Sans" panose="020B0403050203000203"/>
              </a:defRPr>
            </a:lvl7pPr>
            <a:lvl8pPr lvl="7" rtl="0">
              <a:spcBef>
                <a:spcPts val="0"/>
              </a:spcBef>
              <a:spcAft>
                <a:spcPts val="0"/>
              </a:spcAft>
              <a:buClr>
                <a:schemeClr val="lt1"/>
              </a:buClr>
              <a:buSzPts val="3500"/>
              <a:buFont typeface="IBM Plex Sans" panose="020B0403050203000203"/>
              <a:buNone/>
              <a:defRPr sz="3500" b="1">
                <a:solidFill>
                  <a:schemeClr val="lt1"/>
                </a:solidFill>
                <a:latin typeface="IBM Plex Sans" panose="020B0403050203000203"/>
                <a:ea typeface="IBM Plex Sans" panose="020B0403050203000203"/>
                <a:cs typeface="IBM Plex Sans" panose="020B0403050203000203"/>
                <a:sym typeface="IBM Plex Sans" panose="020B0403050203000203"/>
              </a:defRPr>
            </a:lvl8pPr>
            <a:lvl9pPr lvl="8" rtl="0">
              <a:spcBef>
                <a:spcPts val="0"/>
              </a:spcBef>
              <a:spcAft>
                <a:spcPts val="0"/>
              </a:spcAft>
              <a:buClr>
                <a:schemeClr val="lt1"/>
              </a:buClr>
              <a:buSzPts val="3500"/>
              <a:buFont typeface="IBM Plex Sans" panose="020B0403050203000203"/>
              <a:buNone/>
              <a:defRPr sz="3500" b="1">
                <a:solidFill>
                  <a:schemeClr val="lt1"/>
                </a:solidFill>
                <a:latin typeface="IBM Plex Sans" panose="020B0403050203000203"/>
                <a:ea typeface="IBM Plex Sans" panose="020B0403050203000203"/>
                <a:cs typeface="IBM Plex Sans" panose="020B0403050203000203"/>
                <a:sym typeface="IBM Plex Sans" panose="020B0403050203000203"/>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IBM Plex Sans Medium" panose="020B0403050203000203"/>
              <a:buChar char="●"/>
              <a:defRPr>
                <a:solidFill>
                  <a:schemeClr val="lt1"/>
                </a:solidFill>
                <a:latin typeface="IBM Plex Sans Medium" panose="020B0403050203000203"/>
                <a:ea typeface="IBM Plex Sans Medium" panose="020B0403050203000203"/>
                <a:cs typeface="IBM Plex Sans Medium" panose="020B0403050203000203"/>
                <a:sym typeface="IBM Plex Sans Medium" panose="020B0403050203000203"/>
              </a:defRPr>
            </a:lvl1pPr>
            <a:lvl2pPr marL="914400" lvl="1" indent="-317500">
              <a:lnSpc>
                <a:spcPct val="100000"/>
              </a:lnSpc>
              <a:spcBef>
                <a:spcPts val="0"/>
              </a:spcBef>
              <a:spcAft>
                <a:spcPts val="0"/>
              </a:spcAft>
              <a:buClr>
                <a:schemeClr val="lt1"/>
              </a:buClr>
              <a:buSzPts val="1400"/>
              <a:buFont typeface="IBM Plex Sans Medium" panose="020B0403050203000203"/>
              <a:buChar char="○"/>
              <a:defRPr>
                <a:solidFill>
                  <a:schemeClr val="lt1"/>
                </a:solidFill>
                <a:latin typeface="IBM Plex Sans Medium" panose="020B0403050203000203"/>
                <a:ea typeface="IBM Plex Sans Medium" panose="020B0403050203000203"/>
                <a:cs typeface="IBM Plex Sans Medium" panose="020B0403050203000203"/>
                <a:sym typeface="IBM Plex Sans Medium" panose="020B0403050203000203"/>
              </a:defRPr>
            </a:lvl2pPr>
            <a:lvl3pPr marL="1371600" lvl="2" indent="-317500">
              <a:lnSpc>
                <a:spcPct val="100000"/>
              </a:lnSpc>
              <a:spcBef>
                <a:spcPts val="0"/>
              </a:spcBef>
              <a:spcAft>
                <a:spcPts val="0"/>
              </a:spcAft>
              <a:buClr>
                <a:schemeClr val="lt1"/>
              </a:buClr>
              <a:buSzPts val="1400"/>
              <a:buFont typeface="IBM Plex Sans Medium" panose="020B0403050203000203"/>
              <a:buChar char="■"/>
              <a:defRPr>
                <a:solidFill>
                  <a:schemeClr val="lt1"/>
                </a:solidFill>
                <a:latin typeface="IBM Plex Sans Medium" panose="020B0403050203000203"/>
                <a:ea typeface="IBM Plex Sans Medium" panose="020B0403050203000203"/>
                <a:cs typeface="IBM Plex Sans Medium" panose="020B0403050203000203"/>
                <a:sym typeface="IBM Plex Sans Medium" panose="020B0403050203000203"/>
              </a:defRPr>
            </a:lvl3pPr>
            <a:lvl4pPr marL="1828800" lvl="3" indent="-317500">
              <a:lnSpc>
                <a:spcPct val="100000"/>
              </a:lnSpc>
              <a:spcBef>
                <a:spcPts val="0"/>
              </a:spcBef>
              <a:spcAft>
                <a:spcPts val="0"/>
              </a:spcAft>
              <a:buClr>
                <a:schemeClr val="lt1"/>
              </a:buClr>
              <a:buSzPts val="1400"/>
              <a:buFont typeface="IBM Plex Sans Medium" panose="020B0403050203000203"/>
              <a:buChar char="●"/>
              <a:defRPr>
                <a:solidFill>
                  <a:schemeClr val="lt1"/>
                </a:solidFill>
                <a:latin typeface="IBM Plex Sans Medium" panose="020B0403050203000203"/>
                <a:ea typeface="IBM Plex Sans Medium" panose="020B0403050203000203"/>
                <a:cs typeface="IBM Plex Sans Medium" panose="020B0403050203000203"/>
                <a:sym typeface="IBM Plex Sans Medium" panose="020B0403050203000203"/>
              </a:defRPr>
            </a:lvl4pPr>
            <a:lvl5pPr marL="2286000" lvl="4" indent="-317500">
              <a:lnSpc>
                <a:spcPct val="100000"/>
              </a:lnSpc>
              <a:spcBef>
                <a:spcPts val="0"/>
              </a:spcBef>
              <a:spcAft>
                <a:spcPts val="0"/>
              </a:spcAft>
              <a:buClr>
                <a:schemeClr val="lt1"/>
              </a:buClr>
              <a:buSzPts val="1400"/>
              <a:buFont typeface="IBM Plex Sans Medium" panose="020B0403050203000203"/>
              <a:buChar char="○"/>
              <a:defRPr>
                <a:solidFill>
                  <a:schemeClr val="lt1"/>
                </a:solidFill>
                <a:latin typeface="IBM Plex Sans Medium" panose="020B0403050203000203"/>
                <a:ea typeface="IBM Plex Sans Medium" panose="020B0403050203000203"/>
                <a:cs typeface="IBM Plex Sans Medium" panose="020B0403050203000203"/>
                <a:sym typeface="IBM Plex Sans Medium" panose="020B0403050203000203"/>
              </a:defRPr>
            </a:lvl5pPr>
            <a:lvl6pPr marL="2743200" lvl="5" indent="-317500">
              <a:lnSpc>
                <a:spcPct val="100000"/>
              </a:lnSpc>
              <a:spcBef>
                <a:spcPts val="0"/>
              </a:spcBef>
              <a:spcAft>
                <a:spcPts val="0"/>
              </a:spcAft>
              <a:buClr>
                <a:schemeClr val="lt1"/>
              </a:buClr>
              <a:buSzPts val="1400"/>
              <a:buFont typeface="IBM Plex Sans Medium" panose="020B0403050203000203"/>
              <a:buChar char="■"/>
              <a:defRPr>
                <a:solidFill>
                  <a:schemeClr val="lt1"/>
                </a:solidFill>
                <a:latin typeface="IBM Plex Sans Medium" panose="020B0403050203000203"/>
                <a:ea typeface="IBM Plex Sans Medium" panose="020B0403050203000203"/>
                <a:cs typeface="IBM Plex Sans Medium" panose="020B0403050203000203"/>
                <a:sym typeface="IBM Plex Sans Medium" panose="020B0403050203000203"/>
              </a:defRPr>
            </a:lvl6pPr>
            <a:lvl7pPr marL="3200400" lvl="6" indent="-317500">
              <a:lnSpc>
                <a:spcPct val="100000"/>
              </a:lnSpc>
              <a:spcBef>
                <a:spcPts val="0"/>
              </a:spcBef>
              <a:spcAft>
                <a:spcPts val="0"/>
              </a:spcAft>
              <a:buClr>
                <a:schemeClr val="lt1"/>
              </a:buClr>
              <a:buSzPts val="1400"/>
              <a:buFont typeface="IBM Plex Sans Medium" panose="020B0403050203000203"/>
              <a:buChar char="●"/>
              <a:defRPr>
                <a:solidFill>
                  <a:schemeClr val="lt1"/>
                </a:solidFill>
                <a:latin typeface="IBM Plex Sans Medium" panose="020B0403050203000203"/>
                <a:ea typeface="IBM Plex Sans Medium" panose="020B0403050203000203"/>
                <a:cs typeface="IBM Plex Sans Medium" panose="020B0403050203000203"/>
                <a:sym typeface="IBM Plex Sans Medium" panose="020B0403050203000203"/>
              </a:defRPr>
            </a:lvl7pPr>
            <a:lvl8pPr marL="3657600" lvl="7" indent="-317500">
              <a:lnSpc>
                <a:spcPct val="100000"/>
              </a:lnSpc>
              <a:spcBef>
                <a:spcPts val="0"/>
              </a:spcBef>
              <a:spcAft>
                <a:spcPts val="0"/>
              </a:spcAft>
              <a:buClr>
                <a:schemeClr val="lt1"/>
              </a:buClr>
              <a:buSzPts val="1400"/>
              <a:buFont typeface="IBM Plex Sans Medium" panose="020B0403050203000203"/>
              <a:buChar char="○"/>
              <a:defRPr>
                <a:solidFill>
                  <a:schemeClr val="lt1"/>
                </a:solidFill>
                <a:latin typeface="IBM Plex Sans Medium" panose="020B0403050203000203"/>
                <a:ea typeface="IBM Plex Sans Medium" panose="020B0403050203000203"/>
                <a:cs typeface="IBM Plex Sans Medium" panose="020B0403050203000203"/>
                <a:sym typeface="IBM Plex Sans Medium" panose="020B0403050203000203"/>
              </a:defRPr>
            </a:lvl8pPr>
            <a:lvl9pPr marL="4114800" lvl="8" indent="-317500">
              <a:lnSpc>
                <a:spcPct val="100000"/>
              </a:lnSpc>
              <a:spcBef>
                <a:spcPts val="0"/>
              </a:spcBef>
              <a:spcAft>
                <a:spcPts val="0"/>
              </a:spcAft>
              <a:buClr>
                <a:schemeClr val="lt1"/>
              </a:buClr>
              <a:buSzPts val="1400"/>
              <a:buFont typeface="IBM Plex Sans Medium" panose="020B0403050203000203"/>
              <a:buChar char="■"/>
              <a:defRPr>
                <a:solidFill>
                  <a:schemeClr val="lt1"/>
                </a:solidFill>
                <a:latin typeface="IBM Plex Sans Medium" panose="020B0403050203000203"/>
                <a:ea typeface="IBM Plex Sans Medium" panose="020B0403050203000203"/>
                <a:cs typeface="IBM Plex Sans Medium" panose="020B0403050203000203"/>
                <a:sym typeface="IBM Plex Sans Medium" panose="020B0403050203000203"/>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p:nvPr/>
        </p:nvSpPr>
        <p:spPr>
          <a:xfrm rot="10800000" flipH="1">
            <a:off x="4157408"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0155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ctrTitle"/>
          </p:nvPr>
        </p:nvSpPr>
        <p:spPr>
          <a:xfrm>
            <a:off x="395605" y="0"/>
            <a:ext cx="5150485" cy="19208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a:t>Next Word Prediction Using LSTM</a:t>
            </a:r>
          </a:p>
        </p:txBody>
      </p:sp>
      <p:sp>
        <p:nvSpPr>
          <p:cNvPr id="116" name="Google Shape;116;p15"/>
          <p:cNvSpPr txBox="1">
            <a:spLocks noGrp="1"/>
          </p:cNvSpPr>
          <p:nvPr>
            <p:ph type="subTitle" idx="1"/>
          </p:nvPr>
        </p:nvSpPr>
        <p:spPr>
          <a:xfrm>
            <a:off x="323850" y="2788285"/>
            <a:ext cx="4422775" cy="12458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ym typeface="+mn-ea"/>
              </a:rPr>
              <a:t>Presented By- (Group-01)</a:t>
            </a:r>
            <a:endParaRPr lang="en-US" b="1"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sym typeface="+mn-ea"/>
              </a:rPr>
              <a:t>          </a:t>
            </a:r>
            <a:r>
              <a:rPr lang="en-US" altLang="fi-FI" dirty="0">
                <a:sym typeface="+mn-ea"/>
              </a:rPr>
              <a:t>Sabrina Shawon</a:t>
            </a:r>
            <a:r>
              <a:rPr lang="fi-FI" dirty="0">
                <a:sym typeface="+mn-ea"/>
              </a:rPr>
              <a:t> (1</a:t>
            </a:r>
            <a:r>
              <a:rPr lang="en-US" altLang="fi-FI" dirty="0">
                <a:sym typeface="+mn-ea"/>
              </a:rPr>
              <a:t>8</a:t>
            </a:r>
            <a:r>
              <a:rPr lang="fi-FI" dirty="0">
                <a:sym typeface="+mn-ea"/>
              </a:rPr>
              <a:t>01</a:t>
            </a:r>
            <a:r>
              <a:rPr lang="en-US" altLang="fi-FI" dirty="0">
                <a:sym typeface="+mn-ea"/>
              </a:rPr>
              <a:t>0</a:t>
            </a:r>
            <a:r>
              <a:rPr lang="fi-FI" dirty="0">
                <a:sym typeface="+mn-ea"/>
              </a:rPr>
              <a:t>0</a:t>
            </a:r>
            <a:r>
              <a:rPr lang="en-US" altLang="fi-FI" dirty="0">
                <a:sym typeface="+mn-ea"/>
              </a:rPr>
              <a:t>2</a:t>
            </a:r>
            <a:r>
              <a:rPr lang="fi-FI" dirty="0">
                <a:sym typeface="+mn-ea"/>
              </a:rPr>
              <a:t>)</a:t>
            </a:r>
            <a:endParaRPr lang="fi-FI" dirty="0"/>
          </a:p>
          <a:p>
            <a:pPr marL="0" lvl="0" indent="0" algn="l" rtl="0">
              <a:spcBef>
                <a:spcPts val="0"/>
              </a:spcBef>
              <a:spcAft>
                <a:spcPts val="0"/>
              </a:spcAft>
              <a:buNone/>
            </a:pPr>
            <a:r>
              <a:rPr lang="en-US" dirty="0">
                <a:sym typeface="+mn-ea"/>
              </a:rPr>
              <a:t>          Abdus Sabur (1801034)</a:t>
            </a:r>
            <a:endParaRPr lang="en-US" dirty="0"/>
          </a:p>
          <a:p>
            <a:pPr marL="0" lvl="0" indent="0" algn="l" rtl="0">
              <a:spcBef>
                <a:spcPts val="0"/>
              </a:spcBef>
              <a:spcAft>
                <a:spcPts val="0"/>
              </a:spcAft>
              <a:buNone/>
            </a:pPr>
            <a:r>
              <a:rPr lang="en-US" dirty="0">
                <a:sym typeface="+mn-ea"/>
              </a:rPr>
              <a:t>          </a:t>
            </a:r>
            <a:r>
              <a:rPr lang="en-US">
                <a:sym typeface="+mn-ea"/>
              </a:rPr>
              <a:t>D. M. Khalid Mahmud</a:t>
            </a:r>
            <a:r>
              <a:rPr lang="en-US" dirty="0">
                <a:sym typeface="+mn-ea"/>
              </a:rPr>
              <a:t>(1901004)</a:t>
            </a:r>
            <a:endParaRPr lang="en-US" dirty="0"/>
          </a:p>
          <a:p>
            <a:pPr marL="0" lvl="0" indent="0" algn="l" rtl="0">
              <a:spcBef>
                <a:spcPts val="0"/>
              </a:spcBef>
              <a:spcAft>
                <a:spcPts val="0"/>
              </a:spcAft>
              <a:buNone/>
            </a:pPr>
            <a:r>
              <a:rPr lang="en-US" dirty="0">
                <a:sym typeface="+mn-ea"/>
              </a:rPr>
              <a:t>          </a:t>
            </a:r>
            <a:r>
              <a:rPr lang="en-US">
                <a:sym typeface="+mn-ea"/>
              </a:rPr>
              <a:t>Marshia Muntaka</a:t>
            </a:r>
            <a:r>
              <a:rPr lang="en-US" dirty="0">
                <a:sym typeface="+mn-ea"/>
              </a:rPr>
              <a:t>(1901021)</a:t>
            </a:r>
            <a:endParaRPr lang="en-GB"/>
          </a:p>
        </p:txBody>
      </p:sp>
      <p:pic>
        <p:nvPicPr>
          <p:cNvPr id="117" name="Google Shape;117;p15"/>
          <p:cNvPicPr preferRelativeResize="0"/>
          <p:nvPr/>
        </p:nvPicPr>
        <p:blipFill>
          <a:blip r:embed="rId3"/>
          <a:stretch>
            <a:fillRect/>
          </a:stretch>
        </p:blipFill>
        <p:spPr>
          <a:xfrm>
            <a:off x="6702242" y="-259000"/>
            <a:ext cx="2441750" cy="1479701"/>
          </a:xfrm>
          <a:prstGeom prst="rect">
            <a:avLst/>
          </a:prstGeom>
          <a:noFill/>
          <a:ln>
            <a:noFill/>
          </a:ln>
        </p:spPr>
      </p:pic>
      <p:pic>
        <p:nvPicPr>
          <p:cNvPr id="118" name="Google Shape;118;p15"/>
          <p:cNvPicPr preferRelativeResize="0"/>
          <p:nvPr/>
        </p:nvPicPr>
        <p:blipFill>
          <a:blip r:embed="rId3"/>
          <a:stretch>
            <a:fillRect/>
          </a:stretch>
        </p:blipFill>
        <p:spPr>
          <a:xfrm>
            <a:off x="3663692" y="3663800"/>
            <a:ext cx="2441750" cy="1479701"/>
          </a:xfrm>
          <a:prstGeom prst="rect">
            <a:avLst/>
          </a:prstGeom>
          <a:noFill/>
          <a:ln>
            <a:noFill/>
          </a:ln>
        </p:spPr>
      </p:pic>
      <p:grpSp>
        <p:nvGrpSpPr>
          <p:cNvPr id="122" name="Google Shape;122;p15"/>
          <p:cNvGrpSpPr/>
          <p:nvPr/>
        </p:nvGrpSpPr>
        <p:grpSpPr>
          <a:xfrm rot="5400000">
            <a:off x="8221473" y="1594645"/>
            <a:ext cx="871512" cy="467554"/>
            <a:chOff x="773350" y="518000"/>
            <a:chExt cx="2757950" cy="1479600"/>
          </a:xfrm>
        </p:grpSpPr>
        <p:sp>
          <p:nvSpPr>
            <p:cNvPr id="123" name="Google Shape;123;p1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6" name="Google Shape;126;p15"/>
          <p:cNvPicPr preferRelativeResize="0"/>
          <p:nvPr/>
        </p:nvPicPr>
        <p:blipFill>
          <a:blip r:embed="rId4"/>
          <a:stretch>
            <a:fillRect/>
          </a:stretch>
        </p:blipFill>
        <p:spPr>
          <a:xfrm>
            <a:off x="5219598" y="123777"/>
            <a:ext cx="3982300" cy="3775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84030" y="2067780"/>
            <a:ext cx="7704000" cy="572700"/>
          </a:xfrm>
        </p:spPr>
        <p:txBody>
          <a:bodyPr/>
          <a:lstStyle/>
          <a:p>
            <a:r>
              <a:rPr lang="en-US" sz="600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p:cNvSpPr/>
          <p:nvPr/>
        </p:nvSpPr>
        <p:spPr>
          <a:xfrm>
            <a:off x="395429" y="483160"/>
            <a:ext cx="759600" cy="7596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ym typeface="+mn-ea"/>
              </a:rPr>
              <a:t>Next Word Prediction Using LSTM</a:t>
            </a:r>
            <a:endParaRPr lang="en-GB" dirty="0"/>
          </a:p>
        </p:txBody>
      </p:sp>
      <p:grpSp>
        <p:nvGrpSpPr>
          <p:cNvPr id="140" name="Google Shape;140;p17"/>
          <p:cNvGrpSpPr/>
          <p:nvPr/>
        </p:nvGrpSpPr>
        <p:grpSpPr>
          <a:xfrm>
            <a:off x="3059255" y="2548740"/>
            <a:ext cx="2763900" cy="829500"/>
            <a:chOff x="2987500" y="2139165"/>
            <a:chExt cx="2763900" cy="829500"/>
          </a:xfrm>
        </p:grpSpPr>
        <p:sp>
          <p:nvSpPr>
            <p:cNvPr id="141" name="Google Shape;141;p17"/>
            <p:cNvSpPr/>
            <p:nvPr/>
          </p:nvSpPr>
          <p:spPr>
            <a:xfrm>
              <a:off x="2987500" y="2139165"/>
              <a:ext cx="2763900" cy="829500"/>
            </a:xfrm>
            <a:prstGeom prst="snip2DiagRect">
              <a:avLst>
                <a:gd name="adj1" fmla="val 0"/>
                <a:gd name="adj2" fmla="val 16667"/>
              </a:avLst>
            </a:prstGeom>
            <a:noFill/>
            <a:ln w="9525" cap="flat" cmpd="sng">
              <a:solidFill>
                <a:srgbClr val="FFFFFF"/>
              </a:solidFill>
              <a:prstDash val="solid"/>
              <a:round/>
              <a:headEnd type="none" w="sm" len="sm"/>
              <a:tailEnd type="none" w="sm" len="sm"/>
            </a:ln>
            <a:effectLst>
              <a:outerShdw blurRad="100013"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txBox="1"/>
            <p:nvPr/>
          </p:nvSpPr>
          <p:spPr>
            <a:xfrm>
              <a:off x="3203730" y="2283715"/>
              <a:ext cx="2176500" cy="52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500" b="1">
                  <a:solidFill>
                    <a:schemeClr val="bg1"/>
                  </a:solidFill>
                  <a:latin typeface="IBM Plex Sans" panose="020B0403050203000203"/>
                  <a:ea typeface="IBM Plex Sans" panose="020B0403050203000203"/>
                  <a:cs typeface="IBM Plex Sans" panose="020B0403050203000203"/>
                  <a:sym typeface="IBM Plex Sans" panose="020B0403050203000203"/>
                </a:rPr>
                <a:t>Table of Contents</a:t>
              </a:r>
            </a:p>
          </p:txBody>
        </p:sp>
      </p:grpSp>
      <p:grpSp>
        <p:nvGrpSpPr>
          <p:cNvPr id="143" name="Google Shape;143;p17"/>
          <p:cNvGrpSpPr/>
          <p:nvPr/>
        </p:nvGrpSpPr>
        <p:grpSpPr>
          <a:xfrm>
            <a:off x="6100550" y="1630200"/>
            <a:ext cx="2322900" cy="759600"/>
            <a:chOff x="6100550" y="1630200"/>
            <a:chExt cx="2322900" cy="759600"/>
          </a:xfrm>
        </p:grpSpPr>
        <p:sp>
          <p:nvSpPr>
            <p:cNvPr id="144" name="Google Shape;144;p17"/>
            <p:cNvSpPr/>
            <p:nvPr/>
          </p:nvSpPr>
          <p:spPr>
            <a:xfrm>
              <a:off x="6100550" y="1630200"/>
              <a:ext cx="2322900" cy="759600"/>
            </a:xfrm>
            <a:prstGeom prst="snip2DiagRect">
              <a:avLst>
                <a:gd name="adj1" fmla="val 0"/>
                <a:gd name="adj2" fmla="val 8550"/>
              </a:avLst>
            </a:prstGeom>
            <a:noFill/>
            <a:ln w="9525" cap="flat" cmpd="sng">
              <a:solidFill>
                <a:srgbClr val="FFFFFF"/>
              </a:solidFill>
              <a:prstDash val="solid"/>
              <a:round/>
              <a:headEnd type="none" w="sm" len="sm"/>
              <a:tailEnd type="none" w="sm" len="sm"/>
            </a:ln>
            <a:effectLst>
              <a:outerShdw blurRad="100013"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txBox="1"/>
            <p:nvPr/>
          </p:nvSpPr>
          <p:spPr>
            <a:xfrm>
              <a:off x="6235400" y="1723650"/>
              <a:ext cx="2053200" cy="572700"/>
            </a:xfrm>
            <a:prstGeom prst="rect">
              <a:avLst/>
            </a:prstGeom>
            <a:noFill/>
            <a:ln>
              <a:noFill/>
            </a:ln>
          </p:spPr>
          <p:txBody>
            <a:bodyPr spcFirstLastPara="1" wrap="square" lIns="91425" tIns="91425" rIns="91425" bIns="91425" anchor="ctr" anchorCtr="0">
              <a:noAutofit/>
            </a:bodyPr>
            <a:lstStyle/>
            <a:p>
              <a:pPr algn="ctr"/>
              <a:r>
                <a:rPr lang="en-US" b="1">
                  <a:solidFill>
                    <a:schemeClr val="bg1"/>
                  </a:solidFill>
                  <a:sym typeface="+mn-ea"/>
                </a:rPr>
                <a:t>Project</a:t>
              </a:r>
            </a:p>
            <a:p>
              <a:pPr algn="ctr"/>
              <a:r>
                <a:rPr lang="en-US" b="1" dirty="0">
                  <a:solidFill>
                    <a:schemeClr val="bg1"/>
                  </a:solidFill>
                  <a:sym typeface="+mn-ea"/>
                </a:rPr>
                <a:t>Implementation</a:t>
              </a:r>
              <a:endParaRPr lang="en-US" b="1" dirty="0">
                <a:solidFill>
                  <a:schemeClr val="bg1"/>
                </a:solidFill>
                <a:latin typeface="IBM Plex Sans Medium" panose="020B0403050203000203"/>
                <a:ea typeface="IBM Plex Sans Medium" panose="020B0403050203000203"/>
                <a:cs typeface="IBM Plex Sans Medium" panose="020B0403050203000203"/>
                <a:sym typeface="+mn-ea"/>
              </a:endParaRPr>
            </a:p>
          </p:txBody>
        </p:sp>
      </p:grpSp>
      <p:sp>
        <p:nvSpPr>
          <p:cNvPr id="146" name="Google Shape;146;p17"/>
          <p:cNvSpPr/>
          <p:nvPr/>
        </p:nvSpPr>
        <p:spPr>
          <a:xfrm>
            <a:off x="4325750" y="2411700"/>
            <a:ext cx="320100" cy="32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17"/>
          <p:cNvCxnSpPr>
            <a:stCxn id="141" idx="3"/>
            <a:endCxn id="144" idx="3"/>
          </p:cNvCxnSpPr>
          <p:nvPr/>
        </p:nvCxnSpPr>
        <p:spPr>
          <a:xfrm rot="16200000">
            <a:off x="5391785" y="678815"/>
            <a:ext cx="918845" cy="2820670"/>
          </a:xfrm>
          <a:prstGeom prst="bentConnector3">
            <a:avLst>
              <a:gd name="adj1" fmla="val 125950"/>
            </a:avLst>
          </a:prstGeom>
          <a:noFill/>
          <a:ln w="9525" cap="flat" cmpd="sng">
            <a:solidFill>
              <a:srgbClr val="FFFFFF"/>
            </a:solidFill>
            <a:prstDash val="solid"/>
            <a:round/>
            <a:headEnd type="none" w="med" len="med"/>
            <a:tailEnd type="none" w="med" len="med"/>
          </a:ln>
        </p:spPr>
      </p:cxnSp>
      <p:sp>
        <p:nvSpPr>
          <p:cNvPr id="149" name="Google Shape;149;p17"/>
          <p:cNvSpPr/>
          <p:nvPr/>
        </p:nvSpPr>
        <p:spPr>
          <a:xfrm>
            <a:off x="620411" y="698877"/>
            <a:ext cx="319799" cy="366269"/>
          </a:xfrm>
          <a:custGeom>
            <a:avLst/>
            <a:gdLst/>
            <a:ahLst/>
            <a:cxnLst/>
            <a:rect l="l" t="t" r="r" b="b"/>
            <a:pathLst>
              <a:path w="11059" h="12666" extrusionOk="0">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rgbClr val="FFFFFF"/>
          </a:solidFill>
          <a:ln>
            <a:noFill/>
          </a:ln>
          <a:effectLst>
            <a:outerShdw blurRad="57150" algn="bl" rotWithShape="0">
              <a:srgbClr val="FF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17"/>
          <p:cNvGrpSpPr/>
          <p:nvPr/>
        </p:nvGrpSpPr>
        <p:grpSpPr>
          <a:xfrm>
            <a:off x="6100550" y="2618400"/>
            <a:ext cx="2322900" cy="759600"/>
            <a:chOff x="6100550" y="2571675"/>
            <a:chExt cx="2322900" cy="759600"/>
          </a:xfrm>
        </p:grpSpPr>
        <p:sp>
          <p:nvSpPr>
            <p:cNvPr id="151" name="Google Shape;151;p17"/>
            <p:cNvSpPr/>
            <p:nvPr/>
          </p:nvSpPr>
          <p:spPr>
            <a:xfrm>
              <a:off x="6100550" y="2571675"/>
              <a:ext cx="2322900" cy="759600"/>
            </a:xfrm>
            <a:prstGeom prst="snip2DiagRect">
              <a:avLst>
                <a:gd name="adj1" fmla="val 0"/>
                <a:gd name="adj2" fmla="val 8550"/>
              </a:avLst>
            </a:prstGeom>
            <a:noFill/>
            <a:ln w="9525" cap="flat" cmpd="sng">
              <a:solidFill>
                <a:srgbClr val="FFFFFF"/>
              </a:solidFill>
              <a:prstDash val="solid"/>
              <a:round/>
              <a:headEnd type="none" w="sm" len="sm"/>
              <a:tailEnd type="none" w="sm" len="sm"/>
            </a:ln>
            <a:effectLst>
              <a:outerShdw blurRad="100013"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txBox="1"/>
            <p:nvPr/>
          </p:nvSpPr>
          <p:spPr>
            <a:xfrm>
              <a:off x="6235400" y="2665125"/>
              <a:ext cx="2053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sym typeface="+mn-ea"/>
                </a:rPr>
                <a:t>Result and Discussion</a:t>
              </a:r>
              <a:endParaRPr lang="en-US" b="1" dirty="0">
                <a:solidFill>
                  <a:schemeClr val="bg1"/>
                </a:solidFill>
                <a:latin typeface="IBM Plex Sans Medium" panose="020B0403050203000203"/>
                <a:ea typeface="IBM Plex Sans Medium" panose="020B0403050203000203"/>
                <a:cs typeface="IBM Plex Sans Medium" panose="020B0403050203000203"/>
                <a:sym typeface="+mn-ea"/>
              </a:endParaRPr>
            </a:p>
          </p:txBody>
        </p:sp>
      </p:grpSp>
      <p:grpSp>
        <p:nvGrpSpPr>
          <p:cNvPr id="153" name="Google Shape;153;p17"/>
          <p:cNvGrpSpPr/>
          <p:nvPr/>
        </p:nvGrpSpPr>
        <p:grpSpPr>
          <a:xfrm>
            <a:off x="6100550" y="3606600"/>
            <a:ext cx="2322900" cy="759600"/>
            <a:chOff x="6100550" y="3606600"/>
            <a:chExt cx="2322900" cy="759600"/>
          </a:xfrm>
        </p:grpSpPr>
        <p:sp>
          <p:nvSpPr>
            <p:cNvPr id="154" name="Google Shape;154;p17"/>
            <p:cNvSpPr/>
            <p:nvPr/>
          </p:nvSpPr>
          <p:spPr>
            <a:xfrm>
              <a:off x="6100550" y="3606600"/>
              <a:ext cx="2322900" cy="759600"/>
            </a:xfrm>
            <a:prstGeom prst="snip2DiagRect">
              <a:avLst>
                <a:gd name="adj1" fmla="val 0"/>
                <a:gd name="adj2" fmla="val 8550"/>
              </a:avLst>
            </a:prstGeom>
            <a:noFill/>
            <a:ln w="9525" cap="flat" cmpd="sng">
              <a:solidFill>
                <a:srgbClr val="FFFFFF"/>
              </a:solidFill>
              <a:prstDash val="solid"/>
              <a:round/>
              <a:headEnd type="none" w="sm" len="sm"/>
              <a:tailEnd type="none" w="sm" len="sm"/>
            </a:ln>
            <a:effectLst>
              <a:outerShdw blurRad="100013"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txBox="1"/>
            <p:nvPr/>
          </p:nvSpPr>
          <p:spPr>
            <a:xfrm>
              <a:off x="6235400" y="3700050"/>
              <a:ext cx="2053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sym typeface="+mn-ea"/>
                </a:rPr>
                <a:t>Conclusion</a:t>
              </a:r>
              <a:endParaRPr lang="en-US" altLang="en-GB" b="1">
                <a:solidFill>
                  <a:schemeClr val="bg1"/>
                </a:solidFill>
                <a:latin typeface="IBM Plex Sans Medium" panose="020B0403050203000203"/>
                <a:ea typeface="IBM Plex Sans Medium" panose="020B0403050203000203"/>
                <a:cs typeface="IBM Plex Sans Medium" panose="020B0403050203000203"/>
                <a:sym typeface="IBM Plex Sans Medium" panose="020B0403050203000203"/>
              </a:endParaRPr>
            </a:p>
          </p:txBody>
        </p:sp>
      </p:grpSp>
      <p:cxnSp>
        <p:nvCxnSpPr>
          <p:cNvPr id="156" name="Google Shape;156;p17"/>
          <p:cNvCxnSpPr>
            <a:stCxn id="151" idx="3"/>
            <a:endCxn id="144" idx="1"/>
          </p:cNvCxnSpPr>
          <p:nvPr/>
        </p:nvCxnSpPr>
        <p:spPr>
          <a:xfrm rot="10800000">
            <a:off x="7262000" y="2389800"/>
            <a:ext cx="0" cy="228600"/>
          </a:xfrm>
          <a:prstGeom prst="straightConnector1">
            <a:avLst/>
          </a:prstGeom>
          <a:noFill/>
          <a:ln w="9525" cap="flat" cmpd="sng">
            <a:solidFill>
              <a:srgbClr val="FFFFFF"/>
            </a:solidFill>
            <a:prstDash val="solid"/>
            <a:round/>
            <a:headEnd type="none" w="med" len="med"/>
            <a:tailEnd type="none" w="med" len="med"/>
          </a:ln>
        </p:spPr>
      </p:cxnSp>
      <p:cxnSp>
        <p:nvCxnSpPr>
          <p:cNvPr id="157" name="Google Shape;157;p17"/>
          <p:cNvCxnSpPr>
            <a:stCxn id="151" idx="1"/>
            <a:endCxn id="154" idx="3"/>
          </p:cNvCxnSpPr>
          <p:nvPr/>
        </p:nvCxnSpPr>
        <p:spPr>
          <a:xfrm>
            <a:off x="7262000" y="3378000"/>
            <a:ext cx="0" cy="228600"/>
          </a:xfrm>
          <a:prstGeom prst="straightConnector1">
            <a:avLst/>
          </a:prstGeom>
          <a:noFill/>
          <a:ln w="9525" cap="flat" cmpd="sng">
            <a:solidFill>
              <a:srgbClr val="FFFFFF"/>
            </a:solidFill>
            <a:prstDash val="solid"/>
            <a:round/>
            <a:headEnd type="none" w="med" len="med"/>
            <a:tailEnd type="none" w="med" len="med"/>
          </a:ln>
        </p:spPr>
      </p:cxnSp>
      <p:cxnSp>
        <p:nvCxnSpPr>
          <p:cNvPr id="14" name="Google Shape;148;p17"/>
          <p:cNvCxnSpPr>
            <a:cxnSpLocks/>
          </p:cNvCxnSpPr>
          <p:nvPr/>
        </p:nvCxnSpPr>
        <p:spPr>
          <a:xfrm>
            <a:off x="1413015" y="1389489"/>
            <a:ext cx="3014840" cy="3175"/>
          </a:xfrm>
          <a:prstGeom prst="bentConnector3">
            <a:avLst>
              <a:gd name="adj1" fmla="val 50000"/>
            </a:avLst>
          </a:prstGeom>
          <a:noFill/>
          <a:ln w="9525" cap="flat" cmpd="sng">
            <a:solidFill>
              <a:srgbClr val="FFFFFF"/>
            </a:solidFill>
            <a:prstDash val="solid"/>
            <a:round/>
            <a:headEnd type="none" w="med" len="med"/>
            <a:tailEnd type="none" w="med" len="med"/>
          </a:ln>
        </p:spPr>
      </p:cxnSp>
      <p:grpSp>
        <p:nvGrpSpPr>
          <p:cNvPr id="2" name="Google Shape;143;p17"/>
          <p:cNvGrpSpPr/>
          <p:nvPr/>
        </p:nvGrpSpPr>
        <p:grpSpPr>
          <a:xfrm>
            <a:off x="251565" y="1635280"/>
            <a:ext cx="2322900" cy="759600"/>
            <a:chOff x="6100550" y="1630200"/>
            <a:chExt cx="2322900" cy="759600"/>
          </a:xfrm>
        </p:grpSpPr>
        <p:sp>
          <p:nvSpPr>
            <p:cNvPr id="3" name="Google Shape;144;p17"/>
            <p:cNvSpPr/>
            <p:nvPr/>
          </p:nvSpPr>
          <p:spPr>
            <a:xfrm>
              <a:off x="6100550" y="1630200"/>
              <a:ext cx="2322900" cy="759600"/>
            </a:xfrm>
            <a:prstGeom prst="snip2DiagRect">
              <a:avLst>
                <a:gd name="adj1" fmla="val 0"/>
                <a:gd name="adj2" fmla="val 8550"/>
              </a:avLst>
            </a:prstGeom>
            <a:noFill/>
            <a:ln w="9525" cap="flat" cmpd="sng">
              <a:solidFill>
                <a:srgbClr val="FFFFFF"/>
              </a:solidFill>
              <a:prstDash val="solid"/>
              <a:round/>
              <a:headEnd type="none" w="sm" len="sm"/>
              <a:tailEnd type="none" w="sm" len="sm"/>
            </a:ln>
            <a:effectLst>
              <a:outerShdw blurRad="100013"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5;p17"/>
            <p:cNvSpPr txBox="1"/>
            <p:nvPr/>
          </p:nvSpPr>
          <p:spPr>
            <a:xfrm>
              <a:off x="6235400" y="1723650"/>
              <a:ext cx="2053200" cy="572700"/>
            </a:xfrm>
            <a:prstGeom prst="rect">
              <a:avLst/>
            </a:prstGeom>
            <a:noFill/>
            <a:ln>
              <a:noFill/>
            </a:ln>
          </p:spPr>
          <p:txBody>
            <a:bodyPr spcFirstLastPara="1" wrap="square" lIns="91425" tIns="91425" rIns="91425" bIns="91425" anchor="ctr" anchorCtr="0">
              <a:noAutofit/>
            </a:bodyPr>
            <a:lstStyle/>
            <a:p>
              <a:pPr algn="ctr"/>
              <a:r>
                <a:rPr lang="en-US" b="1" dirty="0">
                  <a:solidFill>
                    <a:schemeClr val="bg1"/>
                  </a:solidFill>
                  <a:sym typeface="+mn-ea"/>
                </a:rPr>
                <a:t>Introduction</a:t>
              </a:r>
              <a:endParaRPr lang="en-US" b="1" dirty="0">
                <a:solidFill>
                  <a:schemeClr val="bg1"/>
                </a:solidFill>
                <a:latin typeface="IBM Plex Sans Medium" panose="020B0403050203000203"/>
                <a:ea typeface="IBM Plex Sans Medium" panose="020B0403050203000203"/>
                <a:cs typeface="IBM Plex Sans Medium" panose="020B0403050203000203"/>
                <a:sym typeface="+mn-ea"/>
              </a:endParaRPr>
            </a:p>
          </p:txBody>
        </p:sp>
      </p:grpSp>
      <p:grpSp>
        <p:nvGrpSpPr>
          <p:cNvPr id="5" name="Google Shape;143;p17"/>
          <p:cNvGrpSpPr/>
          <p:nvPr/>
        </p:nvGrpSpPr>
        <p:grpSpPr>
          <a:xfrm>
            <a:off x="204575" y="3666645"/>
            <a:ext cx="2322900" cy="759600"/>
            <a:chOff x="6100550" y="1630200"/>
            <a:chExt cx="2322900" cy="759600"/>
          </a:xfrm>
        </p:grpSpPr>
        <p:sp>
          <p:nvSpPr>
            <p:cNvPr id="6" name="Google Shape;144;p17"/>
            <p:cNvSpPr/>
            <p:nvPr/>
          </p:nvSpPr>
          <p:spPr>
            <a:xfrm>
              <a:off x="6100550" y="1630200"/>
              <a:ext cx="2322900" cy="759600"/>
            </a:xfrm>
            <a:prstGeom prst="snip2DiagRect">
              <a:avLst>
                <a:gd name="adj1" fmla="val 0"/>
                <a:gd name="adj2" fmla="val 8550"/>
              </a:avLst>
            </a:prstGeom>
            <a:noFill/>
            <a:ln w="9525" cap="flat" cmpd="sng">
              <a:solidFill>
                <a:srgbClr val="FFFFFF"/>
              </a:solidFill>
              <a:prstDash val="solid"/>
              <a:round/>
              <a:headEnd type="none" w="sm" len="sm"/>
              <a:tailEnd type="none" w="sm" len="sm"/>
            </a:ln>
            <a:effectLst>
              <a:outerShdw blurRad="100013"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5;p17"/>
            <p:cNvSpPr txBox="1"/>
            <p:nvPr/>
          </p:nvSpPr>
          <p:spPr>
            <a:xfrm>
              <a:off x="6235400" y="1723650"/>
              <a:ext cx="2053200" cy="572700"/>
            </a:xfrm>
            <a:prstGeom prst="rect">
              <a:avLst/>
            </a:prstGeom>
            <a:noFill/>
            <a:ln>
              <a:noFill/>
            </a:ln>
          </p:spPr>
          <p:txBody>
            <a:bodyPr spcFirstLastPara="1" wrap="square" lIns="91425" tIns="91425" rIns="91425" bIns="91425" anchor="ctr" anchorCtr="0">
              <a:noAutofit/>
            </a:bodyPr>
            <a:lstStyle/>
            <a:p>
              <a:pPr algn="ctr"/>
              <a:r>
                <a:rPr lang="en-US" b="1" dirty="0">
                  <a:solidFill>
                    <a:schemeClr val="bg1"/>
                  </a:solidFill>
                  <a:sym typeface="+mn-ea"/>
                </a:rPr>
                <a:t>Methodology</a:t>
              </a:r>
              <a:endParaRPr lang="en-US" b="1" dirty="0">
                <a:solidFill>
                  <a:schemeClr val="bg1"/>
                </a:solidFill>
                <a:latin typeface="IBM Plex Sans Medium" panose="020B0403050203000203"/>
                <a:ea typeface="IBM Plex Sans Medium" panose="020B0403050203000203"/>
                <a:cs typeface="IBM Plex Sans Medium" panose="020B0403050203000203"/>
                <a:sym typeface="+mn-ea"/>
              </a:endParaRPr>
            </a:p>
          </p:txBody>
        </p:sp>
      </p:grpSp>
      <p:grpSp>
        <p:nvGrpSpPr>
          <p:cNvPr id="8" name="Google Shape;143;p17"/>
          <p:cNvGrpSpPr/>
          <p:nvPr/>
        </p:nvGrpSpPr>
        <p:grpSpPr>
          <a:xfrm>
            <a:off x="204575" y="2622070"/>
            <a:ext cx="2322900" cy="759600"/>
            <a:chOff x="6100550" y="1630200"/>
            <a:chExt cx="2322900" cy="759600"/>
          </a:xfrm>
        </p:grpSpPr>
        <p:sp>
          <p:nvSpPr>
            <p:cNvPr id="9" name="Google Shape;144;p17"/>
            <p:cNvSpPr/>
            <p:nvPr/>
          </p:nvSpPr>
          <p:spPr>
            <a:xfrm>
              <a:off x="6100550" y="1630200"/>
              <a:ext cx="2322900" cy="759600"/>
            </a:xfrm>
            <a:prstGeom prst="snip2DiagRect">
              <a:avLst>
                <a:gd name="adj1" fmla="val 0"/>
                <a:gd name="adj2" fmla="val 8550"/>
              </a:avLst>
            </a:prstGeom>
            <a:noFill/>
            <a:ln w="9525" cap="flat" cmpd="sng">
              <a:solidFill>
                <a:srgbClr val="FFFFFF"/>
              </a:solidFill>
              <a:prstDash val="solid"/>
              <a:round/>
              <a:headEnd type="none" w="sm" len="sm"/>
              <a:tailEnd type="none" w="sm" len="sm"/>
            </a:ln>
            <a:effectLst>
              <a:outerShdw blurRad="100013"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5;p17"/>
            <p:cNvSpPr txBox="1"/>
            <p:nvPr/>
          </p:nvSpPr>
          <p:spPr>
            <a:xfrm>
              <a:off x="6235400" y="1723650"/>
              <a:ext cx="2053200" cy="572700"/>
            </a:xfrm>
            <a:prstGeom prst="rect">
              <a:avLst/>
            </a:prstGeom>
            <a:noFill/>
            <a:ln>
              <a:noFill/>
            </a:ln>
          </p:spPr>
          <p:txBody>
            <a:bodyPr spcFirstLastPara="1" wrap="square" lIns="91425" tIns="91425" rIns="91425" bIns="91425" anchor="ctr" anchorCtr="0">
              <a:noAutofit/>
            </a:bodyPr>
            <a:lstStyle/>
            <a:p>
              <a:pPr algn="ctr"/>
              <a:r>
                <a:rPr lang="en-US" b="1" dirty="0">
                  <a:solidFill>
                    <a:schemeClr val="bg1"/>
                  </a:solidFill>
                  <a:latin typeface="IBM Plex Sans Medium" panose="020B0403050203000203"/>
                  <a:ea typeface="IBM Plex Sans Medium" panose="020B0403050203000203"/>
                  <a:cs typeface="IBM Plex Sans Medium" panose="020B0403050203000203"/>
                  <a:sym typeface="+mn-ea"/>
                </a:rPr>
                <a:t>Architecture Model</a:t>
              </a:r>
            </a:p>
          </p:txBody>
        </p:sp>
      </p:grpSp>
      <p:cxnSp>
        <p:nvCxnSpPr>
          <p:cNvPr id="11" name="Google Shape;156;p17"/>
          <p:cNvCxnSpPr>
            <a:cxnSpLocks/>
            <a:stCxn id="3" idx="3"/>
          </p:cNvCxnSpPr>
          <p:nvPr/>
        </p:nvCxnSpPr>
        <p:spPr>
          <a:xfrm flipV="1">
            <a:off x="1413015" y="1389489"/>
            <a:ext cx="0" cy="245791"/>
          </a:xfrm>
          <a:prstGeom prst="straightConnector1">
            <a:avLst/>
          </a:prstGeom>
          <a:noFill/>
          <a:ln w="9525" cap="flat" cmpd="sng">
            <a:solidFill>
              <a:srgbClr val="FFFFFF"/>
            </a:solidFill>
            <a:prstDash val="solid"/>
            <a:round/>
            <a:headEnd type="none" w="med" len="med"/>
            <a:tailEnd type="none" w="med" len="med"/>
          </a:ln>
        </p:spPr>
      </p:cxnSp>
      <p:cxnSp>
        <p:nvCxnSpPr>
          <p:cNvPr id="12" name="Google Shape;156;p17"/>
          <p:cNvCxnSpPr/>
          <p:nvPr/>
        </p:nvCxnSpPr>
        <p:spPr>
          <a:xfrm flipV="1">
            <a:off x="1331735" y="3391830"/>
            <a:ext cx="0" cy="264795"/>
          </a:xfrm>
          <a:prstGeom prst="straightConnector1">
            <a:avLst/>
          </a:prstGeom>
          <a:noFill/>
          <a:ln w="9525" cap="flat" cmpd="sng">
            <a:solidFill>
              <a:srgbClr val="FFFFFF"/>
            </a:solidFill>
            <a:prstDash val="solid"/>
            <a:round/>
            <a:headEnd type="none" w="med" len="med"/>
            <a:tailEnd type="none" w="med" len="med"/>
          </a:ln>
        </p:spPr>
      </p:cxnSp>
      <p:cxnSp>
        <p:nvCxnSpPr>
          <p:cNvPr id="13" name="Google Shape;156;p17"/>
          <p:cNvCxnSpPr/>
          <p:nvPr/>
        </p:nvCxnSpPr>
        <p:spPr>
          <a:xfrm flipV="1">
            <a:off x="1331735" y="2405598"/>
            <a:ext cx="0" cy="210820"/>
          </a:xfrm>
          <a:prstGeom prst="straightConnector1">
            <a:avLst/>
          </a:prstGeom>
          <a:noFill/>
          <a:ln w="9525" cap="flat" cmpd="sng">
            <a:solidFill>
              <a:srgbClr val="FFFFFF"/>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Introduction</a:t>
            </a:r>
          </a:p>
        </p:txBody>
      </p:sp>
      <p:sp>
        <p:nvSpPr>
          <p:cNvPr id="132" name="Google Shape;132;p16"/>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lt1"/>
              </a:buClr>
              <a:buSzPts val="1100"/>
              <a:buFont typeface="IBM Plex Sans Medium" panose="020B0403050203000203"/>
              <a:buChar char="●"/>
            </a:pPr>
            <a:r>
              <a:rPr lang="en-US" altLang="en-GB" sz="1600"/>
              <a:t>P</a:t>
            </a:r>
            <a:r>
              <a:rPr lang="en-GB" sz="1600"/>
              <a:t>rominent application of natural language processing (NLP) and artificial intelligence (AI)</a:t>
            </a:r>
          </a:p>
          <a:p>
            <a:pPr marL="457200" lvl="0" indent="-298450" algn="l" rtl="0">
              <a:lnSpc>
                <a:spcPct val="115000"/>
              </a:lnSpc>
              <a:spcBef>
                <a:spcPts val="0"/>
              </a:spcBef>
              <a:spcAft>
                <a:spcPts val="0"/>
              </a:spcAft>
              <a:buClr>
                <a:schemeClr val="lt1"/>
              </a:buClr>
              <a:buSzPts val="1100"/>
              <a:buFont typeface="IBM Plex Sans Medium" panose="020B0403050203000203"/>
              <a:buChar char="●"/>
            </a:pPr>
            <a:r>
              <a:rPr lang="en-US" altLang="en-GB" sz="1600"/>
              <a:t>F</a:t>
            </a:r>
            <a:r>
              <a:rPr lang="en-GB" sz="1600"/>
              <a:t>ocuses on predicting the most likely word to follow a given sequence of words in a text or speech</a:t>
            </a:r>
          </a:p>
          <a:p>
            <a:pPr marL="457200" lvl="0" indent="-298450" algn="l" rtl="0">
              <a:lnSpc>
                <a:spcPct val="115000"/>
              </a:lnSpc>
              <a:spcBef>
                <a:spcPts val="1600"/>
              </a:spcBef>
              <a:spcAft>
                <a:spcPts val="0"/>
              </a:spcAft>
              <a:buClr>
                <a:schemeClr val="lt1"/>
              </a:buClr>
              <a:buSzPts val="1100"/>
              <a:buFont typeface="IBM Plex Sans Medium" panose="020B0403050203000203"/>
              <a:buChar char="●"/>
            </a:pPr>
            <a:r>
              <a:rPr lang="en-US" altLang="en-GB" sz="1600">
                <a:sym typeface="+mn-ea"/>
              </a:rPr>
              <a:t>P</a:t>
            </a:r>
            <a:r>
              <a:rPr lang="en-GB" sz="1600">
                <a:sym typeface="+mn-ea"/>
              </a:rPr>
              <a:t>lays a crucial role in various NLP tasks, including</a:t>
            </a:r>
          </a:p>
          <a:p>
            <a:pPr marL="914400" lvl="1" indent="-298450" algn="l" rtl="0">
              <a:lnSpc>
                <a:spcPct val="115000"/>
              </a:lnSpc>
              <a:spcBef>
                <a:spcPts val="0"/>
              </a:spcBef>
              <a:spcAft>
                <a:spcPts val="0"/>
              </a:spcAft>
              <a:buClr>
                <a:schemeClr val="lt1"/>
              </a:buClr>
              <a:buSzPts val="1100"/>
              <a:buFont typeface="IBM Plex Sans Medium" panose="020B0403050203000203"/>
              <a:buChar char="○"/>
            </a:pPr>
            <a:r>
              <a:rPr lang="en-GB" sz="1600">
                <a:sym typeface="+mn-ea"/>
              </a:rPr>
              <a:t>text completion</a:t>
            </a:r>
          </a:p>
          <a:p>
            <a:pPr marL="914400" lvl="1" indent="-298450" algn="l" rtl="0">
              <a:lnSpc>
                <a:spcPct val="115000"/>
              </a:lnSpc>
              <a:spcBef>
                <a:spcPts val="0"/>
              </a:spcBef>
              <a:spcAft>
                <a:spcPts val="0"/>
              </a:spcAft>
              <a:buClr>
                <a:schemeClr val="lt1"/>
              </a:buClr>
              <a:buSzPts val="1100"/>
              <a:buFont typeface="IBM Plex Sans Medium" panose="020B0403050203000203"/>
              <a:buChar char="○"/>
            </a:pPr>
            <a:r>
              <a:rPr lang="en-GB" sz="1600">
                <a:sym typeface="+mn-ea"/>
              </a:rPr>
              <a:t>spelling correction</a:t>
            </a:r>
          </a:p>
          <a:p>
            <a:pPr marL="914400" lvl="1" indent="-298450" algn="l" rtl="0">
              <a:lnSpc>
                <a:spcPct val="115000"/>
              </a:lnSpc>
              <a:spcBef>
                <a:spcPts val="0"/>
              </a:spcBef>
              <a:spcAft>
                <a:spcPts val="0"/>
              </a:spcAft>
              <a:buClr>
                <a:schemeClr val="lt1"/>
              </a:buClr>
              <a:buSzPts val="1100"/>
              <a:buFont typeface="IBM Plex Sans Medium" panose="020B0403050203000203"/>
              <a:buChar char="○"/>
            </a:pPr>
            <a:r>
              <a:rPr lang="en-GB" sz="1600">
                <a:sym typeface="+mn-ea"/>
              </a:rPr>
              <a:t>intelligent virtual assistants, such as Siri, Google Assistant, and chatbots</a:t>
            </a:r>
          </a:p>
          <a:p>
            <a:pPr marL="457200" lvl="0" indent="-298450" algn="l" rtl="0">
              <a:lnSpc>
                <a:spcPct val="115000"/>
              </a:lnSpc>
              <a:spcBef>
                <a:spcPts val="1600"/>
              </a:spcBef>
              <a:spcAft>
                <a:spcPts val="0"/>
              </a:spcAft>
              <a:buClr>
                <a:schemeClr val="lt1"/>
              </a:buClr>
              <a:buSzPts val="1100"/>
              <a:buFont typeface="IBM Plex Sans Medium" panose="020B0403050203000203"/>
              <a:buChar char="●"/>
            </a:pPr>
            <a:r>
              <a:rPr lang="en-US" altLang="en-GB" sz="1600"/>
              <a:t>D</a:t>
            </a:r>
            <a:r>
              <a:rPr lang="en-GB" sz="1600"/>
              <a:t>esigned to enhance the efficiency of human-computer interactions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IBM Plex Sans Medium" panose="020B0403050203000203"/>
                <a:ea typeface="IBM Plex Sans Medium" panose="020B0403050203000203"/>
                <a:cs typeface="IBM Plex Sans Medium" panose="020B0403050203000203"/>
                <a:sym typeface="+mn-ea"/>
              </a:rPr>
              <a:t>Architecture Model</a:t>
            </a:r>
            <a:endParaRPr lang="en-US"/>
          </a:p>
        </p:txBody>
      </p:sp>
      <p:pic>
        <p:nvPicPr>
          <p:cNvPr id="4" name="Picture 3" descr="architecture"/>
          <p:cNvPicPr>
            <a:picLocks noChangeAspect="1"/>
          </p:cNvPicPr>
          <p:nvPr/>
        </p:nvPicPr>
        <p:blipFill>
          <a:blip r:embed="rId2"/>
          <a:stretch>
            <a:fillRect/>
          </a:stretch>
        </p:blipFill>
        <p:spPr>
          <a:xfrm>
            <a:off x="2437207" y="1102775"/>
            <a:ext cx="3775075" cy="36036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40"/>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Methodology</a:t>
            </a:r>
          </a:p>
        </p:txBody>
      </p:sp>
      <p:sp>
        <p:nvSpPr>
          <p:cNvPr id="1155" name="Google Shape;1155;p40"/>
          <p:cNvSpPr/>
          <p:nvPr/>
        </p:nvSpPr>
        <p:spPr>
          <a:xfrm>
            <a:off x="7434350" y="1599713"/>
            <a:ext cx="989100" cy="989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7" name="Google Shape;1157;p40"/>
          <p:cNvGrpSpPr/>
          <p:nvPr/>
        </p:nvGrpSpPr>
        <p:grpSpPr>
          <a:xfrm>
            <a:off x="683260" y="1347470"/>
            <a:ext cx="3399155" cy="685800"/>
            <a:chOff x="713100" y="1599725"/>
            <a:chExt cx="6479700" cy="1616079"/>
          </a:xfrm>
        </p:grpSpPr>
        <p:sp>
          <p:nvSpPr>
            <p:cNvPr id="1158" name="Google Shape;1158;p40"/>
            <p:cNvSpPr/>
            <p:nvPr/>
          </p:nvSpPr>
          <p:spPr>
            <a:xfrm>
              <a:off x="713100" y="1599725"/>
              <a:ext cx="6479700" cy="1616079"/>
            </a:xfrm>
            <a:prstGeom prst="snip2DiagRect">
              <a:avLst>
                <a:gd name="adj1" fmla="val 0"/>
                <a:gd name="adj2" fmla="val 8550"/>
              </a:avLst>
            </a:prstGeom>
            <a:noFill/>
            <a:ln w="9525" cap="flat" cmpd="sng">
              <a:solidFill>
                <a:srgbClr val="FFFFFF"/>
              </a:solidFill>
              <a:prstDash val="solid"/>
              <a:round/>
              <a:headEnd type="none" w="sm" len="sm"/>
              <a:tailEnd type="none" w="sm" len="sm"/>
            </a:ln>
            <a:effectLst>
              <a:outerShdw blurRad="100013"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txBox="1"/>
            <p:nvPr/>
          </p:nvSpPr>
          <p:spPr>
            <a:xfrm>
              <a:off x="720363" y="1834655"/>
              <a:ext cx="6403440" cy="125695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b="1" dirty="0">
                  <a:solidFill>
                    <a:schemeClr val="lt1"/>
                  </a:solidFill>
                  <a:latin typeface="IBM Plex Sans Medium" panose="020B0403050203000203"/>
                  <a:ea typeface="IBM Plex Sans Medium" panose="020B0403050203000203"/>
                  <a:cs typeface="IBM Plex Sans Medium" panose="020B0403050203000203"/>
                  <a:sym typeface="IBM Plex Sans Medium" panose="020B0403050203000203"/>
                </a:rPr>
                <a:t>Take the text input</a:t>
              </a:r>
            </a:p>
          </p:txBody>
        </p:sp>
      </p:grpSp>
      <p:grpSp>
        <p:nvGrpSpPr>
          <p:cNvPr id="1167" name="Google Shape;1167;p40"/>
          <p:cNvGrpSpPr/>
          <p:nvPr/>
        </p:nvGrpSpPr>
        <p:grpSpPr>
          <a:xfrm>
            <a:off x="7769232" y="1940456"/>
            <a:ext cx="319319" cy="307653"/>
            <a:chOff x="-63665750" y="1914325"/>
            <a:chExt cx="328450" cy="316450"/>
          </a:xfrm>
        </p:grpSpPr>
        <p:sp>
          <p:nvSpPr>
            <p:cNvPr id="1168" name="Google Shape;1168;p40"/>
            <p:cNvSpPr/>
            <p:nvPr/>
          </p:nvSpPr>
          <p:spPr>
            <a:xfrm>
              <a:off x="-63665750" y="1914325"/>
              <a:ext cx="328450" cy="316450"/>
            </a:xfrm>
            <a:custGeom>
              <a:avLst/>
              <a:gdLst/>
              <a:ahLst/>
              <a:cxnLst/>
              <a:rect l="l" t="t" r="r" b="b"/>
              <a:pathLst>
                <a:path w="13138" h="12658" extrusionOk="0">
                  <a:moveTo>
                    <a:pt x="8144" y="835"/>
                  </a:moveTo>
                  <a:cubicBezTo>
                    <a:pt x="9097" y="835"/>
                    <a:pt x="10050" y="1197"/>
                    <a:pt x="10775" y="1922"/>
                  </a:cubicBezTo>
                  <a:cubicBezTo>
                    <a:pt x="12256" y="3371"/>
                    <a:pt x="12256" y="5734"/>
                    <a:pt x="10775" y="7183"/>
                  </a:cubicBezTo>
                  <a:cubicBezTo>
                    <a:pt x="10050" y="7908"/>
                    <a:pt x="9097" y="8270"/>
                    <a:pt x="8144" y="8270"/>
                  </a:cubicBezTo>
                  <a:cubicBezTo>
                    <a:pt x="7191" y="8270"/>
                    <a:pt x="6238" y="7908"/>
                    <a:pt x="5513" y="7183"/>
                  </a:cubicBezTo>
                  <a:cubicBezTo>
                    <a:pt x="4064" y="5734"/>
                    <a:pt x="4064" y="3371"/>
                    <a:pt x="5513" y="1922"/>
                  </a:cubicBezTo>
                  <a:cubicBezTo>
                    <a:pt x="6238" y="1197"/>
                    <a:pt x="7191" y="835"/>
                    <a:pt x="8144" y="835"/>
                  </a:cubicBezTo>
                  <a:close/>
                  <a:moveTo>
                    <a:pt x="3466" y="8632"/>
                  </a:moveTo>
                  <a:lnTo>
                    <a:pt x="4064" y="9231"/>
                  </a:lnTo>
                  <a:lnTo>
                    <a:pt x="1607" y="11688"/>
                  </a:lnTo>
                  <a:lnTo>
                    <a:pt x="1008" y="11090"/>
                  </a:lnTo>
                  <a:lnTo>
                    <a:pt x="3466" y="8632"/>
                  </a:lnTo>
                  <a:close/>
                  <a:moveTo>
                    <a:pt x="8172" y="0"/>
                  </a:moveTo>
                  <a:cubicBezTo>
                    <a:pt x="7010" y="0"/>
                    <a:pt x="5844" y="441"/>
                    <a:pt x="4946" y="1323"/>
                  </a:cubicBezTo>
                  <a:cubicBezTo>
                    <a:pt x="3277" y="3024"/>
                    <a:pt x="3182" y="5671"/>
                    <a:pt x="4694" y="7467"/>
                  </a:cubicBezTo>
                  <a:lnTo>
                    <a:pt x="4096" y="8065"/>
                  </a:lnTo>
                  <a:lnTo>
                    <a:pt x="3214" y="7183"/>
                  </a:lnTo>
                  <a:cubicBezTo>
                    <a:pt x="3151" y="7104"/>
                    <a:pt x="3048" y="7065"/>
                    <a:pt x="2942" y="7065"/>
                  </a:cubicBezTo>
                  <a:cubicBezTo>
                    <a:pt x="2836" y="7065"/>
                    <a:pt x="2725" y="7104"/>
                    <a:pt x="2646" y="7183"/>
                  </a:cubicBezTo>
                  <a:cubicBezTo>
                    <a:pt x="2489" y="7341"/>
                    <a:pt x="2489" y="7624"/>
                    <a:pt x="2646" y="7782"/>
                  </a:cubicBezTo>
                  <a:lnTo>
                    <a:pt x="2899" y="8065"/>
                  </a:lnTo>
                  <a:lnTo>
                    <a:pt x="158" y="10806"/>
                  </a:lnTo>
                  <a:cubicBezTo>
                    <a:pt x="0" y="10964"/>
                    <a:pt x="0" y="11247"/>
                    <a:pt x="158" y="11405"/>
                  </a:cubicBezTo>
                  <a:lnTo>
                    <a:pt x="1292" y="12539"/>
                  </a:lnTo>
                  <a:cubicBezTo>
                    <a:pt x="1371" y="12618"/>
                    <a:pt x="1481" y="12657"/>
                    <a:pt x="1591" y="12657"/>
                  </a:cubicBezTo>
                  <a:cubicBezTo>
                    <a:pt x="1701" y="12657"/>
                    <a:pt x="1812" y="12618"/>
                    <a:pt x="1890" y="12539"/>
                  </a:cubicBezTo>
                  <a:lnTo>
                    <a:pt x="4631" y="9798"/>
                  </a:lnTo>
                  <a:lnTo>
                    <a:pt x="4915" y="10050"/>
                  </a:lnTo>
                  <a:cubicBezTo>
                    <a:pt x="4994" y="10129"/>
                    <a:pt x="5104" y="10168"/>
                    <a:pt x="5214" y="10168"/>
                  </a:cubicBezTo>
                  <a:cubicBezTo>
                    <a:pt x="5324" y="10168"/>
                    <a:pt x="5435" y="10129"/>
                    <a:pt x="5513" y="10050"/>
                  </a:cubicBezTo>
                  <a:cubicBezTo>
                    <a:pt x="5671" y="9893"/>
                    <a:pt x="5671" y="9640"/>
                    <a:pt x="5513" y="9483"/>
                  </a:cubicBezTo>
                  <a:lnTo>
                    <a:pt x="4631" y="8601"/>
                  </a:lnTo>
                  <a:lnTo>
                    <a:pt x="5230" y="8034"/>
                  </a:lnTo>
                  <a:cubicBezTo>
                    <a:pt x="6059" y="8730"/>
                    <a:pt x="7090" y="9078"/>
                    <a:pt x="8127" y="9078"/>
                  </a:cubicBezTo>
                  <a:cubicBezTo>
                    <a:pt x="9296" y="9078"/>
                    <a:pt x="10472" y="8635"/>
                    <a:pt x="11373" y="7750"/>
                  </a:cubicBezTo>
                  <a:cubicBezTo>
                    <a:pt x="13138" y="5986"/>
                    <a:pt x="13138" y="3087"/>
                    <a:pt x="11373" y="1323"/>
                  </a:cubicBezTo>
                  <a:cubicBezTo>
                    <a:pt x="10491" y="441"/>
                    <a:pt x="9333" y="0"/>
                    <a:pt x="8172" y="0"/>
                  </a:cubicBezTo>
                  <a:close/>
                </a:path>
              </a:pathLst>
            </a:custGeom>
            <a:solidFill>
              <a:srgbClr val="FFFFFF"/>
            </a:solidFill>
            <a:ln>
              <a:noFill/>
            </a:ln>
            <a:effectLst>
              <a:outerShdw blurRad="57150" algn="bl" rotWithShape="0">
                <a:srgbClr val="FF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63524775" y="1955275"/>
              <a:ext cx="123675" cy="134700"/>
            </a:xfrm>
            <a:custGeom>
              <a:avLst/>
              <a:gdLst/>
              <a:ahLst/>
              <a:cxnLst/>
              <a:rect l="l" t="t" r="r" b="b"/>
              <a:pathLst>
                <a:path w="4947" h="5388" extrusionOk="0">
                  <a:moveTo>
                    <a:pt x="2458" y="882"/>
                  </a:moveTo>
                  <a:cubicBezTo>
                    <a:pt x="2930" y="882"/>
                    <a:pt x="3308" y="1229"/>
                    <a:pt x="3308" y="1702"/>
                  </a:cubicBezTo>
                  <a:cubicBezTo>
                    <a:pt x="3308" y="2174"/>
                    <a:pt x="2962" y="2521"/>
                    <a:pt x="2458" y="2521"/>
                  </a:cubicBezTo>
                  <a:cubicBezTo>
                    <a:pt x="1985" y="2521"/>
                    <a:pt x="1639" y="2174"/>
                    <a:pt x="1639" y="1702"/>
                  </a:cubicBezTo>
                  <a:cubicBezTo>
                    <a:pt x="1639" y="1229"/>
                    <a:pt x="2048" y="882"/>
                    <a:pt x="2458" y="882"/>
                  </a:cubicBezTo>
                  <a:close/>
                  <a:moveTo>
                    <a:pt x="2458" y="3340"/>
                  </a:moveTo>
                  <a:cubicBezTo>
                    <a:pt x="3245" y="3340"/>
                    <a:pt x="3876" y="3875"/>
                    <a:pt x="4096" y="4600"/>
                  </a:cubicBezTo>
                  <a:lnTo>
                    <a:pt x="883" y="4600"/>
                  </a:lnTo>
                  <a:cubicBezTo>
                    <a:pt x="1040" y="3875"/>
                    <a:pt x="1733" y="3340"/>
                    <a:pt x="2458" y="3340"/>
                  </a:cubicBezTo>
                  <a:close/>
                  <a:moveTo>
                    <a:pt x="2458" y="0"/>
                  </a:moveTo>
                  <a:cubicBezTo>
                    <a:pt x="1576" y="0"/>
                    <a:pt x="820" y="756"/>
                    <a:pt x="820" y="1670"/>
                  </a:cubicBezTo>
                  <a:cubicBezTo>
                    <a:pt x="820" y="2080"/>
                    <a:pt x="977" y="2489"/>
                    <a:pt x="1292" y="2804"/>
                  </a:cubicBezTo>
                  <a:cubicBezTo>
                    <a:pt x="536" y="3245"/>
                    <a:pt x="0" y="4033"/>
                    <a:pt x="0" y="4978"/>
                  </a:cubicBezTo>
                  <a:cubicBezTo>
                    <a:pt x="0" y="5230"/>
                    <a:pt x="189" y="5388"/>
                    <a:pt x="410" y="5388"/>
                  </a:cubicBezTo>
                  <a:lnTo>
                    <a:pt x="4569" y="5388"/>
                  </a:lnTo>
                  <a:cubicBezTo>
                    <a:pt x="4789" y="5388"/>
                    <a:pt x="4947" y="5199"/>
                    <a:pt x="4947" y="4978"/>
                  </a:cubicBezTo>
                  <a:cubicBezTo>
                    <a:pt x="4947" y="4033"/>
                    <a:pt x="4443" y="3245"/>
                    <a:pt x="3655" y="2804"/>
                  </a:cubicBezTo>
                  <a:cubicBezTo>
                    <a:pt x="3939" y="2489"/>
                    <a:pt x="4128" y="2080"/>
                    <a:pt x="4128" y="1670"/>
                  </a:cubicBezTo>
                  <a:cubicBezTo>
                    <a:pt x="4128" y="756"/>
                    <a:pt x="3371" y="0"/>
                    <a:pt x="2458" y="0"/>
                  </a:cubicBezTo>
                  <a:close/>
                </a:path>
              </a:pathLst>
            </a:custGeom>
            <a:solidFill>
              <a:srgbClr val="FFFFFF"/>
            </a:solidFill>
            <a:ln>
              <a:noFill/>
            </a:ln>
            <a:effectLst>
              <a:outerShdw blurRad="57150" algn="bl" rotWithShape="0">
                <a:srgbClr val="FF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157;p40"/>
          <p:cNvGrpSpPr/>
          <p:nvPr/>
        </p:nvGrpSpPr>
        <p:grpSpPr>
          <a:xfrm>
            <a:off x="4893945" y="4213225"/>
            <a:ext cx="3399155" cy="685800"/>
            <a:chOff x="713100" y="1599725"/>
            <a:chExt cx="6479700" cy="1616079"/>
          </a:xfrm>
        </p:grpSpPr>
        <p:sp>
          <p:nvSpPr>
            <p:cNvPr id="11" name="Google Shape;1158;p40"/>
            <p:cNvSpPr/>
            <p:nvPr/>
          </p:nvSpPr>
          <p:spPr>
            <a:xfrm>
              <a:off x="713100" y="1599725"/>
              <a:ext cx="6479700" cy="1616079"/>
            </a:xfrm>
            <a:prstGeom prst="snip2DiagRect">
              <a:avLst>
                <a:gd name="adj1" fmla="val 0"/>
                <a:gd name="adj2" fmla="val 8550"/>
              </a:avLst>
            </a:prstGeom>
            <a:noFill/>
            <a:ln w="9525" cap="flat" cmpd="sng">
              <a:solidFill>
                <a:srgbClr val="FFFFFF"/>
              </a:solidFill>
              <a:prstDash val="solid"/>
              <a:round/>
              <a:headEnd type="none" w="sm" len="sm"/>
              <a:tailEnd type="none" w="sm" len="sm"/>
            </a:ln>
            <a:effectLst>
              <a:outerShdw blurRad="100013"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61;p40"/>
            <p:cNvSpPr txBox="1"/>
            <p:nvPr/>
          </p:nvSpPr>
          <p:spPr>
            <a:xfrm>
              <a:off x="720363" y="1834655"/>
              <a:ext cx="6399808" cy="125695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b="1" dirty="0" err="1">
                  <a:solidFill>
                    <a:schemeClr val="lt1"/>
                  </a:solidFill>
                  <a:latin typeface="IBM Plex Sans Medium" panose="020B0403050203000203"/>
                  <a:ea typeface="IBM Plex Sans Medium" panose="020B0403050203000203"/>
                  <a:cs typeface="IBM Plex Sans Medium" panose="020B0403050203000203"/>
                  <a:sym typeface="IBM Plex Sans Medium" panose="020B0403050203000203"/>
                </a:rPr>
                <a:t>Preidict</a:t>
              </a:r>
              <a:r>
                <a:rPr lang="en-US" altLang="en-GB" b="1" dirty="0">
                  <a:solidFill>
                    <a:schemeClr val="lt1"/>
                  </a:solidFill>
                  <a:latin typeface="IBM Plex Sans Medium" panose="020B0403050203000203"/>
                  <a:ea typeface="IBM Plex Sans Medium" panose="020B0403050203000203"/>
                  <a:cs typeface="IBM Plex Sans Medium" panose="020B0403050203000203"/>
                  <a:sym typeface="IBM Plex Sans Medium" panose="020B0403050203000203"/>
                </a:rPr>
                <a:t> the next word/words</a:t>
              </a:r>
            </a:p>
          </p:txBody>
        </p:sp>
      </p:grpSp>
      <p:grpSp>
        <p:nvGrpSpPr>
          <p:cNvPr id="13" name="Google Shape;1157;p40"/>
          <p:cNvGrpSpPr/>
          <p:nvPr/>
        </p:nvGrpSpPr>
        <p:grpSpPr>
          <a:xfrm>
            <a:off x="3131820" y="3274060"/>
            <a:ext cx="3419475" cy="685800"/>
            <a:chOff x="713100" y="1599725"/>
            <a:chExt cx="6518435" cy="1616079"/>
          </a:xfrm>
        </p:grpSpPr>
        <p:sp>
          <p:nvSpPr>
            <p:cNvPr id="14" name="Google Shape;1158;p40"/>
            <p:cNvSpPr/>
            <p:nvPr/>
          </p:nvSpPr>
          <p:spPr>
            <a:xfrm>
              <a:off x="713100" y="1599725"/>
              <a:ext cx="6479700" cy="1616079"/>
            </a:xfrm>
            <a:prstGeom prst="snip2DiagRect">
              <a:avLst>
                <a:gd name="adj1" fmla="val 0"/>
                <a:gd name="adj2" fmla="val 8550"/>
              </a:avLst>
            </a:prstGeom>
            <a:noFill/>
            <a:ln w="9525" cap="flat" cmpd="sng">
              <a:solidFill>
                <a:srgbClr val="FFFFFF"/>
              </a:solidFill>
              <a:prstDash val="solid"/>
              <a:round/>
              <a:headEnd type="none" w="sm" len="sm"/>
              <a:tailEnd type="none" w="sm" len="sm"/>
            </a:ln>
            <a:effectLst>
              <a:outerShdw blurRad="100013"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61;p40"/>
            <p:cNvSpPr txBox="1"/>
            <p:nvPr/>
          </p:nvSpPr>
          <p:spPr>
            <a:xfrm>
              <a:off x="720363" y="1834655"/>
              <a:ext cx="6511172" cy="125695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b="1">
                  <a:solidFill>
                    <a:schemeClr val="lt1"/>
                  </a:solidFill>
                  <a:latin typeface="IBM Plex Sans Medium" panose="020B0403050203000203"/>
                  <a:ea typeface="IBM Plex Sans Medium" panose="020B0403050203000203"/>
                  <a:cs typeface="IBM Plex Sans Medium" panose="020B0403050203000203"/>
                  <a:sym typeface="IBM Plex Sans Medium" panose="020B0403050203000203"/>
                </a:rPr>
                <a:t>Encorporate layers: Embedding layer, LSTM, Dense</a:t>
              </a:r>
            </a:p>
          </p:txBody>
        </p:sp>
      </p:grpSp>
      <p:grpSp>
        <p:nvGrpSpPr>
          <p:cNvPr id="16" name="Google Shape;1157;p40"/>
          <p:cNvGrpSpPr/>
          <p:nvPr/>
        </p:nvGrpSpPr>
        <p:grpSpPr>
          <a:xfrm>
            <a:off x="1543685" y="2318385"/>
            <a:ext cx="3399155" cy="685800"/>
            <a:chOff x="713100" y="1599725"/>
            <a:chExt cx="6479700" cy="1616079"/>
          </a:xfrm>
        </p:grpSpPr>
        <p:sp>
          <p:nvSpPr>
            <p:cNvPr id="17" name="Google Shape;1158;p40"/>
            <p:cNvSpPr/>
            <p:nvPr/>
          </p:nvSpPr>
          <p:spPr>
            <a:xfrm>
              <a:off x="713100" y="1599725"/>
              <a:ext cx="6479700" cy="1616079"/>
            </a:xfrm>
            <a:prstGeom prst="snip2DiagRect">
              <a:avLst>
                <a:gd name="adj1" fmla="val 0"/>
                <a:gd name="adj2" fmla="val 8550"/>
              </a:avLst>
            </a:prstGeom>
            <a:noFill/>
            <a:ln w="9525" cap="flat" cmpd="sng">
              <a:solidFill>
                <a:srgbClr val="FFFFFF"/>
              </a:solidFill>
              <a:prstDash val="solid"/>
              <a:round/>
              <a:headEnd type="none" w="sm" len="sm"/>
              <a:tailEnd type="none" w="sm" len="sm"/>
            </a:ln>
            <a:effectLst>
              <a:outerShdw blurRad="100013"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61;p40"/>
            <p:cNvSpPr txBox="1"/>
            <p:nvPr/>
          </p:nvSpPr>
          <p:spPr>
            <a:xfrm>
              <a:off x="720363" y="1834655"/>
              <a:ext cx="6284813" cy="125695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b="1">
                  <a:solidFill>
                    <a:schemeClr val="lt1"/>
                  </a:solidFill>
                  <a:latin typeface="IBM Plex Sans Medium" panose="020B0403050203000203"/>
                  <a:ea typeface="IBM Plex Sans Medium" panose="020B0403050203000203"/>
                  <a:cs typeface="IBM Plex Sans Medium" panose="020B0403050203000203"/>
                  <a:sym typeface="IBM Plex Sans Medium" panose="020B0403050203000203"/>
                </a:rPr>
                <a:t>After spliting, train the model</a:t>
              </a:r>
            </a:p>
          </p:txBody>
        </p:sp>
      </p:grpSp>
      <p:cxnSp>
        <p:nvCxnSpPr>
          <p:cNvPr id="19" name="Straight Arrow Connector 18"/>
          <p:cNvCxnSpPr/>
          <p:nvPr/>
        </p:nvCxnSpPr>
        <p:spPr>
          <a:xfrm>
            <a:off x="2623820" y="2045970"/>
            <a:ext cx="3810" cy="237490"/>
          </a:xfrm>
          <a:prstGeom prst="straightConnector1">
            <a:avLst/>
          </a:prstGeom>
          <a:ln>
            <a:solidFill>
              <a:schemeClr val="bg1"/>
            </a:solidFill>
            <a:tailEnd type="arrow"/>
          </a:ln>
        </p:spPr>
        <p:style>
          <a:lnRef idx="2">
            <a:schemeClr val="accent1"/>
          </a:lnRef>
          <a:fillRef idx="0">
            <a:srgbClr val="FFFFFF"/>
          </a:fillRef>
          <a:effectRef idx="0">
            <a:srgbClr val="FFFFFF"/>
          </a:effectRef>
          <a:fontRef idx="minor">
            <a:schemeClr val="tx1"/>
          </a:fontRef>
        </p:style>
      </p:cxnSp>
      <p:cxnSp>
        <p:nvCxnSpPr>
          <p:cNvPr id="20" name="Straight Arrow Connector 19"/>
          <p:cNvCxnSpPr/>
          <p:nvPr/>
        </p:nvCxnSpPr>
        <p:spPr>
          <a:xfrm>
            <a:off x="4042410" y="3016885"/>
            <a:ext cx="3810" cy="237490"/>
          </a:xfrm>
          <a:prstGeom prst="straightConnector1">
            <a:avLst/>
          </a:prstGeom>
          <a:ln>
            <a:solidFill>
              <a:schemeClr val="bg1"/>
            </a:solidFill>
            <a:tailEnd type="arrow"/>
          </a:ln>
        </p:spPr>
        <p:style>
          <a:lnRef idx="2">
            <a:schemeClr val="accent1"/>
          </a:lnRef>
          <a:fillRef idx="0">
            <a:srgbClr val="FFFFFF"/>
          </a:fillRef>
          <a:effectRef idx="0">
            <a:srgbClr val="FFFFFF"/>
          </a:effectRef>
          <a:fontRef idx="minor">
            <a:schemeClr val="tx1"/>
          </a:fontRef>
        </p:style>
      </p:cxnSp>
      <p:cxnSp>
        <p:nvCxnSpPr>
          <p:cNvPr id="21" name="Straight Arrow Connector 20"/>
          <p:cNvCxnSpPr/>
          <p:nvPr/>
        </p:nvCxnSpPr>
        <p:spPr>
          <a:xfrm>
            <a:off x="5868035" y="3979545"/>
            <a:ext cx="3810" cy="237490"/>
          </a:xfrm>
          <a:prstGeom prst="straightConnector1">
            <a:avLst/>
          </a:prstGeom>
          <a:ln>
            <a:solidFill>
              <a:schemeClr val="bg1"/>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Implementation</a:t>
            </a:r>
          </a:p>
        </p:txBody>
      </p:sp>
      <p:pic>
        <p:nvPicPr>
          <p:cNvPr id="5" name="Picture 4" descr="WhatsApp Image 2023-11-05 at 12.25.49 PM"/>
          <p:cNvPicPr>
            <a:picLocks noChangeAspect="1"/>
          </p:cNvPicPr>
          <p:nvPr/>
        </p:nvPicPr>
        <p:blipFill>
          <a:blip r:embed="rId2"/>
          <a:stretch>
            <a:fillRect/>
          </a:stretch>
        </p:blipFill>
        <p:spPr>
          <a:xfrm>
            <a:off x="393065" y="1131570"/>
            <a:ext cx="8357870" cy="39389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 and Discussion</a:t>
            </a:r>
          </a:p>
        </p:txBody>
      </p:sp>
      <p:pic>
        <p:nvPicPr>
          <p:cNvPr id="3" name="Picture 2" descr="last"/>
          <p:cNvPicPr>
            <a:picLocks noChangeAspect="1"/>
          </p:cNvPicPr>
          <p:nvPr/>
        </p:nvPicPr>
        <p:blipFill>
          <a:blip r:embed="rId2"/>
          <a:stretch>
            <a:fillRect/>
          </a:stretch>
        </p:blipFill>
        <p:spPr>
          <a:xfrm>
            <a:off x="1376045" y="1347470"/>
            <a:ext cx="6391275" cy="3124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Advantage and Limitations</a:t>
            </a:r>
          </a:p>
        </p:txBody>
      </p:sp>
      <p:graphicFrame>
        <p:nvGraphicFramePr>
          <p:cNvPr id="4" name="Table 3"/>
          <p:cNvGraphicFramePr/>
          <p:nvPr/>
        </p:nvGraphicFramePr>
        <p:xfrm>
          <a:off x="1331595" y="1131570"/>
          <a:ext cx="6400165" cy="1524000"/>
        </p:xfrm>
        <a:graphic>
          <a:graphicData uri="http://schemas.openxmlformats.org/drawingml/2006/table">
            <a:tbl>
              <a:tblPr firstRow="1" bandRow="1">
                <a:tableStyleId>{5C22544A-7EE6-4342-B048-85BDC9FD1C3A}</a:tableStyleId>
              </a:tblPr>
              <a:tblGrid>
                <a:gridCol w="3199765">
                  <a:extLst>
                    <a:ext uri="{9D8B030D-6E8A-4147-A177-3AD203B41FA5}">
                      <a16:colId xmlns:a16="http://schemas.microsoft.com/office/drawing/2014/main" val="20000"/>
                    </a:ext>
                  </a:extLst>
                </a:gridCol>
                <a:gridCol w="3199765">
                  <a:extLst>
                    <a:ext uri="{9D8B030D-6E8A-4147-A177-3AD203B41FA5}">
                      <a16:colId xmlns:a16="http://schemas.microsoft.com/office/drawing/2014/main" val="20001"/>
                    </a:ext>
                  </a:extLst>
                </a:gridCol>
              </a:tblGrid>
              <a:tr h="381000">
                <a:tc>
                  <a:txBody>
                    <a:bodyPr/>
                    <a:lstStyle/>
                    <a:p>
                      <a:pPr algn="ctr">
                        <a:buNone/>
                      </a:pPr>
                      <a:r>
                        <a:rPr lang="en-US"/>
                        <a:t>Advantages</a:t>
                      </a:r>
                    </a:p>
                  </a:txBody>
                  <a:tcPr/>
                </a:tc>
                <a:tc>
                  <a:txBody>
                    <a:bodyPr/>
                    <a:lstStyle/>
                    <a:p>
                      <a:pPr algn="ctr">
                        <a:buNone/>
                      </a:pPr>
                      <a:r>
                        <a:rPr lang="en-US"/>
                        <a:t>Limitations</a:t>
                      </a:r>
                    </a:p>
                  </a:txBody>
                  <a:tcPr/>
                </a:tc>
                <a:extLst>
                  <a:ext uri="{0D108BD9-81ED-4DB2-BD59-A6C34878D82A}">
                    <a16:rowId xmlns:a16="http://schemas.microsoft.com/office/drawing/2014/main" val="10000"/>
                  </a:ext>
                </a:extLst>
              </a:tr>
              <a:tr h="381000">
                <a:tc>
                  <a:txBody>
                    <a:bodyPr/>
                    <a:lstStyle/>
                    <a:p>
                      <a:pPr>
                        <a:buNone/>
                      </a:pPr>
                      <a:r>
                        <a:rPr lang="en-US"/>
                        <a:t>LSTM networks are able to learn long-term dependencies in sequential data, which makes them well-suited for next word prediction</a:t>
                      </a:r>
                    </a:p>
                  </a:txBody>
                  <a:tcPr/>
                </a:tc>
                <a:tc>
                  <a:txBody>
                    <a:bodyPr/>
                    <a:lstStyle/>
                    <a:p>
                      <a:pPr>
                        <a:buNone/>
                      </a:pPr>
                      <a:r>
                        <a:rPr lang="en-US"/>
                        <a:t>LSTM networks can be computationally expensive to train and deploy</a:t>
                      </a:r>
                    </a:p>
                  </a:txBody>
                  <a:tcPr/>
                </a:tc>
                <a:extLst>
                  <a:ext uri="{0D108BD9-81ED-4DB2-BD59-A6C34878D82A}">
                    <a16:rowId xmlns:a16="http://schemas.microsoft.com/office/drawing/2014/main" val="10001"/>
                  </a:ext>
                </a:extLst>
              </a:tr>
              <a:tr h="381000">
                <a:tc>
                  <a:txBody>
                    <a:bodyPr/>
                    <a:lstStyle/>
                    <a:p>
                      <a:pPr>
                        <a:buNone/>
                      </a:pPr>
                      <a:r>
                        <a:rPr lang="en-US"/>
                        <a:t>LSTM networks are able to capture complex patterns in sequential data, which allows them to make accurate predictions even in challenging cases</a:t>
                      </a:r>
                    </a:p>
                  </a:txBody>
                  <a:tcPr/>
                </a:tc>
                <a:tc>
                  <a:txBody>
                    <a:bodyPr/>
                    <a:lstStyle/>
                    <a:p>
                      <a:pPr>
                        <a:buNone/>
                      </a:pPr>
                      <a:r>
                        <a:rPr lang="en-US"/>
                        <a:t>LSTM networks can be sensitive to the quality of the training data. If the training data is noisy or incomplete, the LSTM network may not be able to learn accurate predictions</a:t>
                      </a:r>
                    </a:p>
                  </a:txBody>
                  <a:tcPr/>
                </a:tc>
                <a:extLst>
                  <a:ext uri="{0D108BD9-81ED-4DB2-BD59-A6C34878D82A}">
                    <a16:rowId xmlns:a16="http://schemas.microsoft.com/office/drawing/2014/main" val="10002"/>
                  </a:ext>
                </a:extLst>
              </a:tr>
              <a:tr h="381000">
                <a:tc>
                  <a:txBody>
                    <a:bodyPr/>
                    <a:lstStyle/>
                    <a:p>
                      <a:pPr>
                        <a:buNone/>
                      </a:pPr>
                      <a:r>
                        <a:rPr lang="en-US"/>
                        <a:t>LSTM networks are able to generalize well to new data, which means that they can be used for next word prediction on a variety of different tasks</a:t>
                      </a:r>
                    </a:p>
                  </a:txBody>
                  <a:tcPr/>
                </a:tc>
                <a:tc>
                  <a:txBody>
                    <a:bodyPr/>
                    <a:lstStyle/>
                    <a:p>
                      <a:pPr>
                        <a:buNone/>
                      </a:pPr>
                      <a:r>
                        <a:rPr lang="en-US"/>
                        <a:t>LSTM networks can be susceptible to bias, which can lead to inaccurate predictions for certain groups of users</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Conclusion</a:t>
            </a:r>
          </a:p>
        </p:txBody>
      </p:sp>
      <p:sp>
        <p:nvSpPr>
          <p:cNvPr id="3" name="Text Placeholder 2"/>
          <p:cNvSpPr>
            <a:spLocks noGrp="1"/>
          </p:cNvSpPr>
          <p:nvPr>
            <p:ph type="body" idx="1"/>
          </p:nvPr>
        </p:nvSpPr>
        <p:spPr>
          <a:xfrm>
            <a:off x="720000" y="1491342"/>
            <a:ext cx="7704000" cy="3416400"/>
          </a:xfrm>
        </p:spPr>
        <p:txBody>
          <a:bodyPr/>
          <a:lstStyle/>
          <a:p>
            <a:pPr marL="615950" indent="-457200" algn="just">
              <a:buFont typeface="Arial" panose="020B0604020202020204" pitchFamily="34" charset="0"/>
              <a:buChar char="•"/>
            </a:pPr>
            <a:r>
              <a:rPr lang="en-US" sz="2800"/>
              <a:t>A vital aspect of natural language processing</a:t>
            </a:r>
          </a:p>
          <a:p>
            <a:pPr marL="615950" indent="-457200" algn="just">
              <a:buFont typeface="Arial" panose="020B0604020202020204" pitchFamily="34" charset="0"/>
              <a:buChar char="•"/>
            </a:pPr>
            <a:r>
              <a:rPr lang="en-US" sz="2800"/>
              <a:t>Offering improved user experiences and efficiency in various applications</a:t>
            </a:r>
          </a:p>
          <a:p>
            <a:pPr marL="615950" indent="-457200" algn="just">
              <a:buFont typeface="Arial" panose="020B0604020202020204" pitchFamily="34" charset="0"/>
              <a:buChar char="•"/>
            </a:pPr>
            <a:r>
              <a:rPr lang="en-US" sz="2800"/>
              <a:t>Driven by advanced machine learning models and ongoing research in the field</a:t>
            </a:r>
          </a:p>
        </p:txBody>
      </p:sp>
    </p:spTree>
  </p:cSld>
  <p:clrMapOvr>
    <a:masterClrMapping/>
  </p:clrMapOvr>
</p:sld>
</file>

<file path=ppt/theme/theme1.xml><?xml version="1.0" encoding="utf-8"?>
<a:theme xmlns:a="http://schemas.openxmlformats.org/drawingml/2006/main" name="Korean AI Agency Pitch Deck Infographics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339</Words>
  <Application>Microsoft Office PowerPoint</Application>
  <PresentationFormat>On-screen Show (16:9)</PresentationFormat>
  <Paragraphs>46</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Roboto Condensed Light</vt:lpstr>
      <vt:lpstr>IBM Plex Sans Medium</vt:lpstr>
      <vt:lpstr>IBM Plex Sans</vt:lpstr>
      <vt:lpstr>Korean AI Agency Pitch Deck Infographics by Slidesgo</vt:lpstr>
      <vt:lpstr>Next Word Prediction Using LSTM</vt:lpstr>
      <vt:lpstr>Next Word Prediction Using LSTM</vt:lpstr>
      <vt:lpstr>Introduction</vt:lpstr>
      <vt:lpstr>Architecture Model</vt:lpstr>
      <vt:lpstr>Methodology</vt:lpstr>
      <vt:lpstr>Project Implementation</vt:lpstr>
      <vt:lpstr>Result and Discussion</vt:lpstr>
      <vt:lpstr> Advantage and Limitations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Word Prediction Using LSTM</dc:title>
  <dc:creator/>
  <cp:lastModifiedBy>Khalid Mahmud Regent</cp:lastModifiedBy>
  <cp:revision>12</cp:revision>
  <dcterms:created xsi:type="dcterms:W3CDTF">2023-11-05T14:29:00Z</dcterms:created>
  <dcterms:modified xsi:type="dcterms:W3CDTF">2023-11-05T19:29:22Z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26F8863928364C83872DD97233286CA2_12</vt:lpwstr>
  </property>
  <property fmtid="{D5CDD505-2E9C-101B-9397-08002B2CF9AE}" pid="3" name="KSOProductBuildVer">
    <vt:lpwstr>1033-12.2.0.13266</vt:lpwstr>
  </property>
</Properties>
</file>