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Lora"/>
      <p:regular r:id="rId13"/>
    </p:embeddedFont>
    <p:embeddedFont>
      <p:font typeface="Lora"/>
      <p:regular r:id="rId14"/>
    </p:embeddedFont>
    <p:embeddedFont>
      <p:font typeface="Lora"/>
      <p:regular r:id="rId15"/>
    </p:embeddedFont>
    <p:embeddedFont>
      <p:font typeface="Lora"/>
      <p:regular r:id="rId1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616273"/>
            <a:ext cx="7468553" cy="2914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650"/>
              </a:lnSpc>
              <a:buNone/>
            </a:pPr>
            <a:r>
              <a:rPr lang="en-US" sz="61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Penny Tracker: Simplify Your Finances</a:t>
            </a:r>
            <a:endParaRPr lang="en-US" sz="6100" dirty="0"/>
          </a:p>
        </p:txBody>
      </p:sp>
      <p:sp>
        <p:nvSpPr>
          <p:cNvPr id="4" name="Text 1"/>
          <p:cNvSpPr/>
          <p:nvPr/>
        </p:nvSpPr>
        <p:spPr>
          <a:xfrm>
            <a:off x="6324124" y="4889897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Intuitive finance app for easy expense tracking and visualization.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324124" y="5542121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Real-time data syncing with Firebase for seamless experience.</a:t>
            </a:r>
            <a:endParaRPr lang="en-US" sz="1850" dirty="0"/>
          </a:p>
        </p:txBody>
      </p:sp>
      <p:sp>
        <p:nvSpPr>
          <p:cNvPr id="6" name="Shape 3"/>
          <p:cNvSpPr/>
          <p:nvPr/>
        </p:nvSpPr>
        <p:spPr>
          <a:xfrm>
            <a:off x="6324124" y="6212205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744" y="6219825"/>
            <a:ext cx="367665" cy="36766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826687" y="6194346"/>
            <a:ext cx="2285405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D6E5EF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by David Mensavi</a:t>
            </a:r>
            <a:endParaRPr lang="en-US" sz="2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82534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Key Features &amp; UI</a:t>
            </a:r>
            <a:endParaRPr lang="en-US" sz="4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724" y="3008114"/>
            <a:ext cx="2969419" cy="183522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7724" y="514254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Add Income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37724" y="5638086"/>
            <a:ext cx="296941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Easily input various income sources.</a:t>
            </a:r>
            <a:endParaRPr lang="en-US" sz="18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116" y="3008114"/>
            <a:ext cx="2969538" cy="183522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66116" y="514254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Summary Screen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66116" y="5638086"/>
            <a:ext cx="296953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Quick overview of financial status.</a:t>
            </a:r>
            <a:endParaRPr lang="en-US" sz="18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627" y="3008114"/>
            <a:ext cx="2969538" cy="183522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94627" y="514254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Transactions List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94627" y="5638086"/>
            <a:ext cx="296953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Detailed view of recent financial activities.</a:t>
            </a:r>
            <a:endParaRPr lang="en-US" sz="18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3138" y="3008114"/>
            <a:ext cx="2969538" cy="183522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23138" y="5142548"/>
            <a:ext cx="285892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Visualized Breakdown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23138" y="5638086"/>
            <a:ext cx="296953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Intuitive pie chart for expense category analysis.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0693" y="614720"/>
            <a:ext cx="7582614" cy="1312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150"/>
              </a:lnSpc>
              <a:buNone/>
            </a:pPr>
            <a:r>
              <a:rPr lang="en-US" sz="41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Overcoming Technical Challenges</a:t>
            </a:r>
            <a:endParaRPr lang="en-US" sz="41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93" y="2261354"/>
            <a:ext cx="1115258" cy="178450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30517" y="2484358"/>
            <a:ext cx="3333512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Dynamic Data Visualization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2230517" y="2946202"/>
            <a:ext cx="6132790" cy="7138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Implemented customizable unknown link.PieChart library for clear breakdowns.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3" y="4045863"/>
            <a:ext cx="1115258" cy="178450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30517" y="4268867"/>
            <a:ext cx="2963228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Real-time Data Retrieval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2230517" y="4730710"/>
            <a:ext cx="6132790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Firebase listeners ensure responsive UI updates.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93" y="5830372"/>
            <a:ext cx="1115258" cy="178450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30517" y="6053376"/>
            <a:ext cx="2624257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Security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2230517" y="6515219"/>
            <a:ext cx="6132790" cy="7138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Leveraged Firebase's secure backend for authentication and transactions.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67723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User-Centric Results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Simplified Tracking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Effortless income and expense management.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Visual Insights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Pie charts offer clear spending pattern analysis.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Real-time Awareness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Up-to-date balance for informed financial decisions.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124313"/>
            <a:ext cx="672929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Continuous Improvement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345650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5" name="Text 2"/>
          <p:cNvSpPr/>
          <p:nvPr/>
        </p:nvSpPr>
        <p:spPr>
          <a:xfrm>
            <a:off x="6531769" y="3556754"/>
            <a:ext cx="12311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101959" y="345650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Monthly Reports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101959" y="3952042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 summaries for specific timeframes.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10178058" y="345650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9" name="Text 6"/>
          <p:cNvSpPr/>
          <p:nvPr/>
        </p:nvSpPr>
        <p:spPr>
          <a:xfrm>
            <a:off x="10356533" y="3556754"/>
            <a:ext cx="18157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55893" y="345650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Predictive Analysis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55893" y="3952042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Integrate machine learning for budget suggestions.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6324124" y="522660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3" name="Text 10"/>
          <p:cNvSpPr/>
          <p:nvPr/>
        </p:nvSpPr>
        <p:spPr>
          <a:xfrm>
            <a:off x="6499265" y="5326856"/>
            <a:ext cx="18823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101959" y="522660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Global Reach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101959" y="5722144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 multi-language support for diverse users.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92511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Future Roadmap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667857" y="1988106"/>
            <a:ext cx="30480" cy="5316260"/>
          </a:xfrm>
          <a:prstGeom prst="roundRect">
            <a:avLst>
              <a:gd name="adj" fmla="val 117806"/>
            </a:avLst>
          </a:prstGeom>
          <a:solidFill>
            <a:srgbClr val="5D606B"/>
          </a:solidFill>
          <a:ln/>
        </p:spPr>
      </p:sp>
      <p:sp>
        <p:nvSpPr>
          <p:cNvPr id="5" name="Shape 2"/>
          <p:cNvSpPr/>
          <p:nvPr/>
        </p:nvSpPr>
        <p:spPr>
          <a:xfrm>
            <a:off x="6921877" y="2511266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5D606B"/>
          </a:solidFill>
          <a:ln/>
        </p:spPr>
      </p:sp>
      <p:sp>
        <p:nvSpPr>
          <p:cNvPr id="6" name="Shape 3"/>
          <p:cNvSpPr/>
          <p:nvPr/>
        </p:nvSpPr>
        <p:spPr>
          <a:xfrm>
            <a:off x="6413837" y="225730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7" name="Text 4"/>
          <p:cNvSpPr/>
          <p:nvPr/>
        </p:nvSpPr>
        <p:spPr>
          <a:xfrm>
            <a:off x="6621482" y="2357557"/>
            <a:ext cx="12311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999690" y="22274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External Integration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999690" y="2722959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Connect with bank accounts for comprehensive financial overview.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921877" y="4490799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5D606B"/>
          </a:solidFill>
          <a:ln/>
        </p:spPr>
      </p:sp>
      <p:sp>
        <p:nvSpPr>
          <p:cNvPr id="11" name="Shape 8"/>
          <p:cNvSpPr/>
          <p:nvPr/>
        </p:nvSpPr>
        <p:spPr>
          <a:xfrm>
            <a:off x="6413837" y="423683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2" name="Text 9"/>
          <p:cNvSpPr/>
          <p:nvPr/>
        </p:nvSpPr>
        <p:spPr>
          <a:xfrm>
            <a:off x="6592312" y="4337090"/>
            <a:ext cx="18157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999690" y="420695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Advanced Analytics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999690" y="4702493"/>
            <a:ext cx="57929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 AI-driven spending trends and saving tips.</a:t>
            </a:r>
            <a:endParaRPr lang="en-US" sz="1850" dirty="0"/>
          </a:p>
        </p:txBody>
      </p:sp>
      <p:sp>
        <p:nvSpPr>
          <p:cNvPr id="15" name="Shape 12"/>
          <p:cNvSpPr/>
          <p:nvPr/>
        </p:nvSpPr>
        <p:spPr>
          <a:xfrm>
            <a:off x="6921877" y="6087308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5D606B"/>
          </a:solidFill>
          <a:ln/>
        </p:spPr>
      </p:sp>
      <p:sp>
        <p:nvSpPr>
          <p:cNvPr id="16" name="Shape 13"/>
          <p:cNvSpPr/>
          <p:nvPr/>
        </p:nvSpPr>
        <p:spPr>
          <a:xfrm>
            <a:off x="6413837" y="583334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7" name="Text 14"/>
          <p:cNvSpPr/>
          <p:nvPr/>
        </p:nvSpPr>
        <p:spPr>
          <a:xfrm>
            <a:off x="6588978" y="5933599"/>
            <a:ext cx="18823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999690" y="580346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Customization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999690" y="6299002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Enhance user experience with personalized settings and themes.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2024-11-05T13:15:35Z</dcterms:created>
  <dcterms:modified xsi:type="dcterms:W3CDTF">2024-11-05T13:15:35Z</dcterms:modified>
</cp:coreProperties>
</file>