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2"/>
    <p:restoredTop sz="94727"/>
  </p:normalViewPr>
  <p:slideViewPr>
    <p:cSldViewPr snapToGrid="0" snapToObjects="1">
      <p:cViewPr varScale="1">
        <p:scale>
          <a:sx n="82" d="100"/>
          <a:sy n="82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D64-8DC9-8044-A5AA-4EDBAA034950}" type="datetimeFigureOut">
              <a:rPr kumimoji="1" lang="zh-CN" altLang="en-US" smtClean="0"/>
              <a:t>20/3/31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152-9AE7-D349-8483-B9D18B6704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6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D64-8DC9-8044-A5AA-4EDBAA034950}" type="datetimeFigureOut">
              <a:rPr kumimoji="1" lang="zh-CN" altLang="en-US" smtClean="0"/>
              <a:t>20/3/31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152-9AE7-D349-8483-B9D18B6704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89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D64-8DC9-8044-A5AA-4EDBAA034950}" type="datetimeFigureOut">
              <a:rPr kumimoji="1" lang="zh-CN" altLang="en-US" smtClean="0"/>
              <a:t>20/3/31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152-9AE7-D349-8483-B9D18B6704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19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D64-8DC9-8044-A5AA-4EDBAA034950}" type="datetimeFigureOut">
              <a:rPr kumimoji="1" lang="zh-CN" altLang="en-US" smtClean="0"/>
              <a:t>20/3/31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152-9AE7-D349-8483-B9D18B6704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46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D64-8DC9-8044-A5AA-4EDBAA034950}" type="datetimeFigureOut">
              <a:rPr kumimoji="1" lang="zh-CN" altLang="en-US" smtClean="0"/>
              <a:t>20/3/31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152-9AE7-D349-8483-B9D18B6704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82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D64-8DC9-8044-A5AA-4EDBAA034950}" type="datetimeFigureOut">
              <a:rPr kumimoji="1" lang="zh-CN" altLang="en-US" smtClean="0"/>
              <a:t>20/3/31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152-9AE7-D349-8483-B9D18B6704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44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D64-8DC9-8044-A5AA-4EDBAA034950}" type="datetimeFigureOut">
              <a:rPr kumimoji="1" lang="zh-CN" altLang="en-US" smtClean="0"/>
              <a:t>20/3/31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152-9AE7-D349-8483-B9D18B6704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29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D64-8DC9-8044-A5AA-4EDBAA034950}" type="datetimeFigureOut">
              <a:rPr kumimoji="1" lang="zh-CN" altLang="en-US" smtClean="0"/>
              <a:t>20/3/31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152-9AE7-D349-8483-B9D18B6704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7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D64-8DC9-8044-A5AA-4EDBAA034950}" type="datetimeFigureOut">
              <a:rPr kumimoji="1" lang="zh-CN" altLang="en-US" smtClean="0"/>
              <a:t>20/3/31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152-9AE7-D349-8483-B9D18B6704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8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D64-8DC9-8044-A5AA-4EDBAA034950}" type="datetimeFigureOut">
              <a:rPr kumimoji="1" lang="zh-CN" altLang="en-US" smtClean="0"/>
              <a:t>20/3/31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152-9AE7-D349-8483-B9D18B6704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42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D64-8DC9-8044-A5AA-4EDBAA034950}" type="datetimeFigureOut">
              <a:rPr kumimoji="1" lang="zh-CN" altLang="en-US" smtClean="0"/>
              <a:t>20/3/31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152-9AE7-D349-8483-B9D18B6704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7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BD64-8DC9-8044-A5AA-4EDBAA034950}" type="datetimeFigureOut">
              <a:rPr kumimoji="1" lang="zh-CN" altLang="en-US" smtClean="0"/>
              <a:t>20/3/31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13152-9AE7-D349-8483-B9D18B6704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16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59824" y="1341984"/>
            <a:ext cx="67159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去掉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规则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详情 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开启旅程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按钮需要强化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 （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比如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由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小到大，从左到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右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类似跳过故事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）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跳转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故事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动效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弱化</a:t>
            </a:r>
            <a:endParaRPr lang="zh-CN" altLang="en-US" dirty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HelveticaNeue" charset="0"/>
              </a:rPr>
              <a:t>4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HelveticaNeue" charset="0"/>
              </a:rPr>
              <a:t>. 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花花草草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叶子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云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都是分层的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， 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增加花草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在动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，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云在动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的效果，就是有微风拂过的效果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。</a:t>
            </a:r>
            <a:endParaRPr lang="zh-CN" altLang="en-US" dirty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3. 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 “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澳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” 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，岛屿 要</a:t>
            </a:r>
            <a:r>
              <a:rPr lang="zh-CN" altLang="en-US">
                <a:solidFill>
                  <a:prstClr val="black"/>
                </a:solidFill>
                <a:latin typeface="HelveticaNeue" charset="0"/>
              </a:rPr>
              <a:t>加</a:t>
            </a:r>
            <a:r>
              <a:rPr lang="zh-CN" altLang="en-US" smtClean="0">
                <a:solidFill>
                  <a:prstClr val="black"/>
                </a:solidFill>
                <a:latin typeface="HelveticaNeue" charset="0"/>
              </a:rPr>
              <a:t>闪光</a:t>
            </a:r>
            <a:r>
              <a:rPr lang="zh-CN" altLang="en-US" smtClean="0">
                <a:solidFill>
                  <a:prstClr val="black"/>
                </a:solidFill>
                <a:latin typeface="HelveticaNeue" charset="0"/>
              </a:rPr>
              <a:t>光晕</a:t>
            </a:r>
            <a:r>
              <a:rPr lang="zh-CN" altLang="en-US" smtClean="0">
                <a:solidFill>
                  <a:prstClr val="black"/>
                </a:solidFill>
                <a:latin typeface="HelveticaNeue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50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63878" y="10910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引导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大家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点击大米，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点击后再逐渐弹出气泡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。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HelveticaNeue" charset="0"/>
              </a:rPr>
              <a:t>2.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 气泡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由虚到实地显示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。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HelveticaNeue" charset="0"/>
              </a:rPr>
              <a:t>3.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 </a:t>
            </a:r>
            <a:r>
              <a:rPr lang="zh-CN" altLang="en-US" dirty="0" smtClean="0"/>
              <a:t>稻子</a:t>
            </a:r>
            <a:r>
              <a:rPr lang="zh-CN" altLang="en-US" dirty="0" smtClean="0"/>
              <a:t>和</a:t>
            </a:r>
            <a:r>
              <a:rPr lang="zh-CN" altLang="en-US" dirty="0" smtClean="0"/>
              <a:t>云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背景</a:t>
            </a:r>
            <a:r>
              <a:rPr lang="zh-CN" altLang="en-US" dirty="0"/>
              <a:t>增加动效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  <a:p>
            <a:endParaRPr lang="zh-CN" altLang="en-US" dirty="0">
              <a:solidFill>
                <a:prstClr val="black"/>
              </a:solidFill>
              <a:latin typeface="Helvetica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9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53912" y="20519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HelveticaNeue" charset="0"/>
              </a:rPr>
              <a:t>1.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拖拉机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加两次上下颠簸的动效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，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就是前进一会儿颠簸一下，再前进一会儿颠簸一下。</a:t>
            </a:r>
          </a:p>
          <a:p>
            <a:endParaRPr lang="zh-CN" altLang="en-US" dirty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HelveticaNeue" charset="0"/>
              </a:rPr>
              <a:t>2.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鸟和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稻草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增加动效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39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22916" y="18349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顺序：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车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停下后， 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引导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用户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点击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进入工厂的牌子 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然后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门的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动效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应该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是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打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开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门上的光线随着开门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动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起来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94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93396" y="1309017"/>
            <a:ext cx="7072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顺序：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一开始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筒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没有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动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，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引导点击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一下左边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的桶先动起来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，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出现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粉质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细腻  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，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再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右边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的桶也开始动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，再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口感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顺滑，然后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再米下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14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17327" y="1121066"/>
            <a:ext cx="58785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营养元素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分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三批下落 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最下面的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维生素 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再是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钙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锌 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最后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 铁</a:t>
            </a:r>
          </a:p>
          <a:p>
            <a:endParaRPr lang="zh-CN" altLang="en-US" dirty="0">
              <a:solidFill>
                <a:prstClr val="black"/>
              </a:solidFill>
              <a:latin typeface="HelveticaNeue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35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40704" y="2252443"/>
            <a:ext cx="5203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轮船的气要动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2-4</a:t>
            </a:r>
            <a:r>
              <a:rPr lang="zh-CN" altLang="en-US" dirty="0" smtClean="0">
                <a:solidFill>
                  <a:prstClr val="black"/>
                </a:solidFill>
                <a:latin typeface="HelveticaNeue" charset="0"/>
              </a:rPr>
              <a:t>针</a:t>
            </a:r>
          </a:p>
          <a:p>
            <a:endParaRPr lang="zh-CN" altLang="en-US" dirty="0">
              <a:solidFill>
                <a:prstClr val="black"/>
              </a:solidFill>
              <a:latin typeface="HelveticaNeue" charset="0"/>
            </a:endParaRPr>
          </a:p>
          <a:p>
            <a:r>
              <a:rPr lang="zh-CN" altLang="en-US" dirty="0" smtClean="0"/>
              <a:t>背景</a:t>
            </a:r>
            <a:r>
              <a:rPr lang="zh-CN" altLang="en-US" dirty="0" smtClean="0"/>
              <a:t>和首页一样</a:t>
            </a:r>
            <a:r>
              <a:rPr lang="zh-CN" altLang="en-US" dirty="0" smtClean="0"/>
              <a:t>增加动效（</a:t>
            </a:r>
            <a:r>
              <a:rPr lang="zh-CN" altLang="en-US" dirty="0" smtClean="0"/>
              <a:t>花草，云，岛屿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32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232</Words>
  <Application>Microsoft Macintosh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HelveticaNeue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17</cp:revision>
  <dcterms:created xsi:type="dcterms:W3CDTF">2020-03-31T07:28:40Z</dcterms:created>
  <dcterms:modified xsi:type="dcterms:W3CDTF">2020-03-31T07:50:26Z</dcterms:modified>
</cp:coreProperties>
</file>