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D5F4FF-A716-4C1F-BD6F-A0992441CE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584FCF6-9E75-4244-8E75-5FCA888354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4EF5DA-B665-4531-BB55-746919362B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12C600-CCE3-4DAF-8417-47B8D81677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5EBB09B-DCAC-49BA-B720-EDBC980D90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DC6159C-C7A1-4D03-8468-463D3BED11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39A7CE7-797D-486C-8CEA-C777EEB14D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3AD170A-1625-4EBD-B361-7A2C5D073D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750C407-252A-4D2E-925D-A7D559D3D0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7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8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9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4D7710-6ED6-4D5B-B7F1-D1E9EDD33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8C5781-4B1B-4586-8B12-F2BD1FAAF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9B52268-D533-45AE-A74E-A3145FD7C2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CD85827-5EB6-492A-9746-7C1A4CC1C6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E1D8D10-42F4-4F8A-B657-CC3F09E73C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C91BAEC-AA51-4C90-94FF-9504904F41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F5A940B-B548-4C4B-9CE0-C11C30B7DB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7FBC16-BC6D-415A-8E7D-651626E2EE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088A0B1-8689-4746-8CD8-8E085F4496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FBB5A8D-AE58-433C-8CF5-621498713A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3200F99-B800-41AF-8AD2-9998445633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687A733-B2FB-4B64-B88B-C43347ED26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A227DA-39F3-4DFE-9D96-725DED96CB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6A95BF-CA4C-4959-AFAA-0C058B5B3C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0295B-CAA8-410B-9A71-AEC2DB11B4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CF3538-F970-4008-ABE6-A5777CDB56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FA5A08-BC51-4D83-98B7-543489CB1B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17187A-EA8D-4DFD-BBC1-173B0A7DE4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DC0F72-D23E-49E3-9797-C7FA15A92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0B4EA8-91F5-46F2-A472-81927E7FC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10D52D-FB06-49CE-8BEB-FA6516A270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2CB03-4E87-455A-B32A-417E3DA74D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C1B085-5A32-4B3C-B3A8-1B26727ED9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DF2AB5-58A0-497B-B5FD-53E69109D0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B5C8CA-3C4D-43EC-BA81-3C56127BB6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2AC095-1715-4CCC-8F82-3E38EF4CA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997D69-3124-4033-9128-FACAF696C9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C01BF1-EC89-4F9C-B379-6AFDD595FB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E9AFFB-DDAA-4B66-A7F6-4B06D3A2B8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E37FA-13DB-444C-B31F-AC8A06CBF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D43175-5586-4B4D-B8EF-546529E603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91DE6A-BAA3-40B7-957E-F18EB32757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DCACA7-004E-47B6-93E0-43556B268F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F96D71-C5D0-4536-BE5D-F535DD0FB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D4D2DB-C12E-447E-BA86-79713F7833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07E723-32DC-4309-B465-31E2D593DB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B3577B-7A36-4AB8-8B56-1ACFBA3E9C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8DDD40-69D1-4EBB-B655-CC4F5C5382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9BD743-DDE7-4796-AF1D-FA12BD34B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CE1BF0-36EC-4496-A981-1641D0C754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DDC9CD-6A9C-4254-B293-9725F0FADF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40CA88-7219-4C8D-A925-D5187BB890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1CBF99-DB8A-4A82-90DC-510ECD58DE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3E0F4E-6C48-43F0-B5BA-B8579227C8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B2DB24-3ABE-43FD-8F7D-1C9C79223A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B30162-BEB6-4498-B24D-CA04B426C6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451187-D25F-4382-840B-37B71F05FA8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1B8D92-D561-4975-9753-B08D98FDBA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5076A13-85C7-440F-BAEE-AD51B4A37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7FC60C-7175-4C25-8132-FB1F88799D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6F641A2-BD94-4962-8466-88F9B23F6D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9F5DADF-660F-4302-A196-5BFC03600A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D70E8E-2FE3-42C4-A39B-F1F24F4B2F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0D2052-0BBB-4BBA-9ED7-9EEC63D5DD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1AD110-E6C3-45CD-AF94-230BEC3E10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0888AF-E8A9-4FA2-95F6-5200C10FB4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599EC8-9A34-4EB3-98B7-3F971ABC27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1EF27A-992C-400B-B18E-AEDAFC1300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9E7CEE-048D-4D62-8C53-94B41E0425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C2A756-2594-413C-90BD-9D691EFA11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EEC5270-FD6E-492F-8248-10F52083B8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D0110A-09BF-4E66-9032-B04314B385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504000" y="-63000"/>
            <a:ext cx="90716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E7A2C46-8D01-48AE-8983-5A85F4C4A8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я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п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р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е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с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з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г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в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я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щ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ё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л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к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н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и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т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е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м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ы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ш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ь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"/>
          <p:cNvGrpSpPr/>
          <p:nvPr/>
        </p:nvGrpSpPr>
        <p:grpSpPr>
          <a:xfrm>
            <a:off x="6206040" y="668520"/>
            <a:ext cx="2409840" cy="4373280"/>
            <a:chOff x="6206040" y="668520"/>
            <a:chExt cx="2409840" cy="4373280"/>
          </a:xfrm>
        </p:grpSpPr>
        <p:sp>
          <p:nvSpPr>
            <p:cNvPr id="456" name=""/>
            <p:cNvSpPr/>
            <p:nvPr/>
          </p:nvSpPr>
          <p:spPr>
            <a:xfrm>
              <a:off x="7092720" y="81576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6206040" y="1687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7092720" y="264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6206040" y="35186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7092720" y="6685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6206040" y="1540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7092720" y="2500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3" name=""/>
            <p:cNvSpPr/>
            <p:nvPr/>
          </p:nvSpPr>
          <p:spPr>
            <a:xfrm>
              <a:off x="6206040" y="337140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9758160" y="210960"/>
            <a:ext cx="80640" cy="5248440"/>
            <a:chOff x="9758160" y="210960"/>
            <a:chExt cx="80640" cy="5248440"/>
          </a:xfrm>
        </p:grpSpPr>
        <p:sp>
          <p:nvSpPr>
            <p:cNvPr id="467" name=""/>
            <p:cNvSpPr/>
            <p:nvPr/>
          </p:nvSpPr>
          <p:spPr>
            <a:xfrm>
              <a:off x="9758160" y="2892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2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8" name=""/>
            <p:cNvSpPr/>
            <p:nvPr/>
          </p:nvSpPr>
          <p:spPr>
            <a:xfrm>
              <a:off x="9758160" y="30844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9" name=""/>
            <p:cNvSpPr/>
            <p:nvPr/>
          </p:nvSpPr>
          <p:spPr>
            <a:xfrm>
              <a:off x="9758160" y="2505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4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ubicBezTo>
                    <a:pt x="0" y="131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0" name=""/>
            <p:cNvSpPr/>
            <p:nvPr/>
          </p:nvSpPr>
          <p:spPr>
            <a:xfrm>
              <a:off x="9758160" y="26967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4" y="131"/>
                    <a:pt x="224" y="112"/>
                  </a:cubicBezTo>
                  <a:cubicBezTo>
                    <a:pt x="224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6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1" name=""/>
            <p:cNvSpPr/>
            <p:nvPr/>
          </p:nvSpPr>
          <p:spPr>
            <a:xfrm>
              <a:off x="9798480" y="3124800"/>
              <a:ext cx="0" cy="2334600"/>
            </a:xfrm>
            <a:custGeom>
              <a:avLst/>
              <a:gdLst/>
              <a:ahLst/>
              <a:rect l="0" t="0" r="r" b="b"/>
              <a:pathLst>
                <a:path fill="none" w="0" h="6485">
                  <a:moveTo>
                    <a:pt x="0" y="0"/>
                  </a:moveTo>
                  <a:cubicBezTo>
                    <a:pt x="0" y="2162"/>
                    <a:pt x="0" y="4323"/>
                    <a:pt x="0" y="6485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2" name=""/>
            <p:cNvSpPr/>
            <p:nvPr/>
          </p:nvSpPr>
          <p:spPr>
            <a:xfrm>
              <a:off x="9798480" y="210960"/>
              <a:ext cx="0" cy="2334960"/>
            </a:xfrm>
            <a:custGeom>
              <a:avLst/>
              <a:gdLst/>
              <a:ahLst/>
              <a:rect l="0" t="0" r="r" b="b"/>
              <a:pathLst>
                <a:path fill="none" w="0" h="6486">
                  <a:moveTo>
                    <a:pt x="0" y="0"/>
                  </a:moveTo>
                  <a:cubicBezTo>
                    <a:pt x="0" y="2162"/>
                    <a:pt x="0" y="4324"/>
                    <a:pt x="0" y="6486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50040" bIns="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F7B9D0-3DFD-4014-A658-CABC08EF7F35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"/>
          <p:cNvGrpSpPr/>
          <p:nvPr/>
        </p:nvGrpSpPr>
        <p:grpSpPr>
          <a:xfrm>
            <a:off x="10800" y="360"/>
            <a:ext cx="3235320" cy="5694120"/>
            <a:chOff x="10800" y="360"/>
            <a:chExt cx="3235320" cy="5694120"/>
          </a:xfrm>
        </p:grpSpPr>
        <p:sp>
          <p:nvSpPr>
            <p:cNvPr id="39" name=""/>
            <p:cNvSpPr/>
            <p:nvPr/>
          </p:nvSpPr>
          <p:spPr>
            <a:xfrm>
              <a:off x="10800" y="360"/>
              <a:ext cx="1851120" cy="1946880"/>
            </a:xfrm>
            <a:custGeom>
              <a:avLst/>
              <a:gdLst/>
              <a:ahLst/>
              <a:rect l="0" t="0" r="r" b="b"/>
              <a:pathLst>
                <a:path w="5142" h="5408">
                  <a:moveTo>
                    <a:pt x="3781" y="0"/>
                  </a:moveTo>
                  <a:lnTo>
                    <a:pt x="0" y="2467"/>
                  </a:lnTo>
                  <a:lnTo>
                    <a:pt x="0" y="5408"/>
                  </a:lnTo>
                  <a:lnTo>
                    <a:pt x="5142" y="2053"/>
                  </a:lnTo>
                  <a:lnTo>
                    <a:pt x="3802" y="0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0800" y="2327760"/>
              <a:ext cx="2012760" cy="2030760"/>
            </a:xfrm>
            <a:custGeom>
              <a:avLst/>
              <a:gdLst/>
              <a:ahLst/>
              <a:rect l="0" t="0" r="r" b="b"/>
              <a:pathLst>
                <a:path w="5591" h="5641">
                  <a:moveTo>
                    <a:pt x="4291" y="0"/>
                  </a:moveTo>
                  <a:lnTo>
                    <a:pt x="0" y="2799"/>
                  </a:lnTo>
                  <a:lnTo>
                    <a:pt x="0" y="5641"/>
                  </a:lnTo>
                  <a:lnTo>
                    <a:pt x="5591" y="1993"/>
                  </a:lnTo>
                  <a:lnTo>
                    <a:pt x="4291" y="0"/>
                  </a:lnTo>
                  <a:close/>
                </a:path>
              </a:pathLst>
            </a:custGeom>
            <a:solidFill>
              <a:srgbClr val="f8b622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0800" y="200520"/>
              <a:ext cx="3193560" cy="3239280"/>
            </a:xfrm>
            <a:custGeom>
              <a:avLst/>
              <a:gdLst/>
              <a:ahLst/>
              <a:rect l="0" t="0" r="r" b="b"/>
              <a:pathLst>
                <a:path w="8871" h="8998">
                  <a:moveTo>
                    <a:pt x="6776" y="0"/>
                  </a:moveTo>
                  <a:lnTo>
                    <a:pt x="0" y="4422"/>
                  </a:lnTo>
                  <a:lnTo>
                    <a:pt x="0" y="8998"/>
                  </a:lnTo>
                  <a:lnTo>
                    <a:pt x="8871" y="3210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rgbClr val="e54b89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0800" y="2680920"/>
              <a:ext cx="3235320" cy="2977560"/>
            </a:xfrm>
            <a:custGeom>
              <a:avLst/>
              <a:gdLst/>
              <a:ahLst/>
              <a:rect l="0" t="0" r="r" b="b"/>
              <a:pathLst>
                <a:path w="8987" h="8271">
                  <a:moveTo>
                    <a:pt x="7027" y="0"/>
                  </a:moveTo>
                  <a:lnTo>
                    <a:pt x="0" y="4585"/>
                  </a:lnTo>
                  <a:lnTo>
                    <a:pt x="0" y="8271"/>
                  </a:lnTo>
                  <a:lnTo>
                    <a:pt x="911" y="8271"/>
                  </a:lnTo>
                  <a:lnTo>
                    <a:pt x="8987" y="3002"/>
                  </a:lnTo>
                  <a:lnTo>
                    <a:pt x="7027" y="0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277560" y="4977000"/>
              <a:ext cx="1568160" cy="717480"/>
            </a:xfrm>
            <a:custGeom>
              <a:avLst/>
              <a:gdLst/>
              <a:ahLst/>
              <a:rect l="0" t="0" r="r" b="b"/>
              <a:pathLst>
                <a:path w="4356" h="1993">
                  <a:moveTo>
                    <a:pt x="3055" y="0"/>
                  </a:moveTo>
                  <a:lnTo>
                    <a:pt x="0" y="1993"/>
                  </a:lnTo>
                  <a:lnTo>
                    <a:pt x="4356" y="1993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0800" y="360"/>
              <a:ext cx="1398960" cy="912960"/>
            </a:xfrm>
            <a:custGeom>
              <a:avLst/>
              <a:gdLst/>
              <a:ahLst/>
              <a:rect l="0" t="0" r="r" b="b"/>
              <a:pathLst>
                <a:path w="3886" h="2536">
                  <a:moveTo>
                    <a:pt x="0" y="0"/>
                  </a:moveTo>
                  <a:lnTo>
                    <a:pt x="0" y="2536"/>
                  </a:lnTo>
                  <a:lnTo>
                    <a:pt x="38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0000" y="260280"/>
            <a:ext cx="9720000" cy="6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прав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ки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текст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загл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авия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щёлк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ните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мыш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374480"/>
            <a:ext cx="936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"/>
          <p:cNvSpPr/>
          <p:nvPr/>
        </p:nvSpPr>
        <p:spPr>
          <a:xfrm>
            <a:off x="10800" y="5669640"/>
            <a:ext cx="10068840" cy="10440"/>
          </a:xfrm>
          <a:custGeom>
            <a:avLst/>
            <a:gdLst/>
            <a:ahLst/>
            <a:rect l="0" t="0" r="r" b="b"/>
            <a:pathLst>
              <a:path w="27969" h="29">
                <a:moveTo>
                  <a:pt x="0" y="0"/>
                </a:moveTo>
                <a:lnTo>
                  <a:pt x="27969" y="0"/>
                </a:lnTo>
                <a:lnTo>
                  <a:pt x="279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34560" bIns="-345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 rot="5391000">
            <a:off x="6879600" y="2340720"/>
            <a:ext cx="4343760" cy="112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6500" spc="-1" strike="noStrike">
                <a:solidFill>
                  <a:srgbClr val="fe7130"/>
                </a:solidFill>
                <a:latin typeface="Noto Sans"/>
              </a:rPr>
              <a:t>CON</a:t>
            </a:r>
            <a:r>
              <a:rPr b="0" lang="ru-RU" sz="6500" spc="-1" strike="noStrike">
                <a:solidFill>
                  <a:srgbClr val="fe7130"/>
                </a:solidFill>
                <a:latin typeface="Noto Sans"/>
              </a:rPr>
              <a:t>TEN</a:t>
            </a:r>
            <a:r>
              <a:rPr b="0" lang="ru-RU" sz="6500" spc="-1" strike="noStrike">
                <a:solidFill>
                  <a:srgbClr val="fe7130"/>
                </a:solidFill>
                <a:latin typeface="Noto Sans"/>
              </a:rPr>
              <a:t>T</a:t>
            </a:r>
            <a:endParaRPr b="0" lang="ru-RU" sz="65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"/>
          <p:cNvGrpSpPr/>
          <p:nvPr/>
        </p:nvGrpSpPr>
        <p:grpSpPr>
          <a:xfrm>
            <a:off x="1190520" y="664200"/>
            <a:ext cx="2409840" cy="4373280"/>
            <a:chOff x="1190520" y="664200"/>
            <a:chExt cx="2409840" cy="4373280"/>
          </a:xfrm>
        </p:grpSpPr>
        <p:sp>
          <p:nvSpPr>
            <p:cNvPr id="86" name=""/>
            <p:cNvSpPr/>
            <p:nvPr/>
          </p:nvSpPr>
          <p:spPr>
            <a:xfrm>
              <a:off x="2077200" y="8114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1190520" y="16830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2077200" y="2642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190520" y="35143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fe7130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2077200" y="6642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1190520" y="15357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2077200" y="24958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1190520" y="33670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d74c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360" y="3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68360" y="13917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6" name=""/>
          <p:cNvSpPr/>
          <p:nvPr/>
        </p:nvSpPr>
        <p:spPr>
          <a:xfrm>
            <a:off x="14040" y="5667120"/>
            <a:ext cx="10068840" cy="0"/>
          </a:xfrm>
          <a:custGeom>
            <a:avLst/>
            <a:gdLst/>
            <a:ahLst/>
            <a:rect l="0" t="0" r="r" b="b"/>
            <a:pathLst>
              <a:path w="27969" h="0">
                <a:moveTo>
                  <a:pt x="0" y="0"/>
                </a:moveTo>
                <a:lnTo>
                  <a:pt x="27969" y="0"/>
                </a:lnTo>
                <a:lnTo>
                  <a:pt x="27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-45000" bIns="-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97" name=""/>
          <p:cNvGrpSpPr/>
          <p:nvPr/>
        </p:nvGrpSpPr>
        <p:grpSpPr>
          <a:xfrm>
            <a:off x="9783000" y="208080"/>
            <a:ext cx="80640" cy="5249520"/>
            <a:chOff x="9783000" y="208080"/>
            <a:chExt cx="80640" cy="5249520"/>
          </a:xfrm>
        </p:grpSpPr>
        <p:sp>
          <p:nvSpPr>
            <p:cNvPr id="98" name=""/>
            <p:cNvSpPr/>
            <p:nvPr/>
          </p:nvSpPr>
          <p:spPr>
            <a:xfrm>
              <a:off x="9783000" y="28908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7"/>
                  </a:lnTo>
                  <a:lnTo>
                    <a:pt x="33" y="32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2"/>
                  </a:lnTo>
                  <a:lnTo>
                    <a:pt x="69" y="215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>
              <a:off x="9783000" y="308196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5"/>
                  </a:lnTo>
                  <a:lnTo>
                    <a:pt x="162" y="212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2"/>
                  </a:lnTo>
                  <a:lnTo>
                    <a:pt x="155" y="9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9"/>
                  </a:lnTo>
                  <a:lnTo>
                    <a:pt x="63" y="12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3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8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7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>
              <a:off x="9783000" y="2503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7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2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>
              <a:off x="9783000" y="269460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112" y="224"/>
                  </a:moveTo>
                  <a:lnTo>
                    <a:pt x="119" y="224"/>
                  </a:lnTo>
                  <a:lnTo>
                    <a:pt x="127" y="223"/>
                  </a:lnTo>
                  <a:lnTo>
                    <a:pt x="134" y="222"/>
                  </a:lnTo>
                  <a:lnTo>
                    <a:pt x="141" y="220"/>
                  </a:lnTo>
                  <a:lnTo>
                    <a:pt x="148" y="218"/>
                  </a:lnTo>
                  <a:lnTo>
                    <a:pt x="155" y="216"/>
                  </a:lnTo>
                  <a:lnTo>
                    <a:pt x="162" y="213"/>
                  </a:lnTo>
                  <a:lnTo>
                    <a:pt x="168" y="209"/>
                  </a:lnTo>
                  <a:lnTo>
                    <a:pt x="174" y="205"/>
                  </a:lnTo>
                  <a:lnTo>
                    <a:pt x="180" y="201"/>
                  </a:lnTo>
                  <a:lnTo>
                    <a:pt x="186" y="196"/>
                  </a:lnTo>
                  <a:lnTo>
                    <a:pt x="191" y="191"/>
                  </a:lnTo>
                  <a:lnTo>
                    <a:pt x="196" y="186"/>
                  </a:lnTo>
                  <a:lnTo>
                    <a:pt x="201" y="180"/>
                  </a:lnTo>
                  <a:lnTo>
                    <a:pt x="205" y="174"/>
                  </a:lnTo>
                  <a:lnTo>
                    <a:pt x="209" y="168"/>
                  </a:lnTo>
                  <a:lnTo>
                    <a:pt x="212" y="162"/>
                  </a:lnTo>
                  <a:lnTo>
                    <a:pt x="215" y="155"/>
                  </a:lnTo>
                  <a:lnTo>
                    <a:pt x="218" y="148"/>
                  </a:lnTo>
                  <a:lnTo>
                    <a:pt x="220" y="141"/>
                  </a:lnTo>
                  <a:lnTo>
                    <a:pt x="222" y="134"/>
                  </a:lnTo>
                  <a:lnTo>
                    <a:pt x="223" y="127"/>
                  </a:lnTo>
                  <a:lnTo>
                    <a:pt x="224" y="119"/>
                  </a:lnTo>
                  <a:lnTo>
                    <a:pt x="224" y="112"/>
                  </a:lnTo>
                  <a:lnTo>
                    <a:pt x="224" y="105"/>
                  </a:lnTo>
                  <a:lnTo>
                    <a:pt x="223" y="97"/>
                  </a:lnTo>
                  <a:lnTo>
                    <a:pt x="222" y="90"/>
                  </a:lnTo>
                  <a:lnTo>
                    <a:pt x="220" y="83"/>
                  </a:lnTo>
                  <a:lnTo>
                    <a:pt x="218" y="76"/>
                  </a:lnTo>
                  <a:lnTo>
                    <a:pt x="215" y="69"/>
                  </a:lnTo>
                  <a:lnTo>
                    <a:pt x="212" y="62"/>
                  </a:lnTo>
                  <a:lnTo>
                    <a:pt x="209" y="56"/>
                  </a:lnTo>
                  <a:lnTo>
                    <a:pt x="205" y="50"/>
                  </a:lnTo>
                  <a:lnTo>
                    <a:pt x="201" y="44"/>
                  </a:lnTo>
                  <a:lnTo>
                    <a:pt x="196" y="38"/>
                  </a:lnTo>
                  <a:lnTo>
                    <a:pt x="191" y="33"/>
                  </a:lnTo>
                  <a:lnTo>
                    <a:pt x="186" y="28"/>
                  </a:lnTo>
                  <a:lnTo>
                    <a:pt x="180" y="23"/>
                  </a:lnTo>
                  <a:lnTo>
                    <a:pt x="174" y="19"/>
                  </a:lnTo>
                  <a:lnTo>
                    <a:pt x="168" y="15"/>
                  </a:lnTo>
                  <a:lnTo>
                    <a:pt x="162" y="11"/>
                  </a:lnTo>
                  <a:lnTo>
                    <a:pt x="155" y="8"/>
                  </a:lnTo>
                  <a:lnTo>
                    <a:pt x="148" y="6"/>
                  </a:lnTo>
                  <a:lnTo>
                    <a:pt x="141" y="4"/>
                  </a:lnTo>
                  <a:lnTo>
                    <a:pt x="134" y="2"/>
                  </a:lnTo>
                  <a:lnTo>
                    <a:pt x="127" y="1"/>
                  </a:lnTo>
                  <a:lnTo>
                    <a:pt x="119" y="0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8" y="1"/>
                  </a:lnTo>
                  <a:lnTo>
                    <a:pt x="90" y="2"/>
                  </a:lnTo>
                  <a:lnTo>
                    <a:pt x="83" y="4"/>
                  </a:lnTo>
                  <a:lnTo>
                    <a:pt x="76" y="6"/>
                  </a:lnTo>
                  <a:lnTo>
                    <a:pt x="69" y="8"/>
                  </a:lnTo>
                  <a:lnTo>
                    <a:pt x="63" y="11"/>
                  </a:lnTo>
                  <a:lnTo>
                    <a:pt x="56" y="15"/>
                  </a:lnTo>
                  <a:lnTo>
                    <a:pt x="50" y="19"/>
                  </a:lnTo>
                  <a:lnTo>
                    <a:pt x="44" y="23"/>
                  </a:lnTo>
                  <a:lnTo>
                    <a:pt x="38" y="28"/>
                  </a:lnTo>
                  <a:lnTo>
                    <a:pt x="33" y="33"/>
                  </a:lnTo>
                  <a:lnTo>
                    <a:pt x="28" y="38"/>
                  </a:lnTo>
                  <a:lnTo>
                    <a:pt x="23" y="44"/>
                  </a:lnTo>
                  <a:lnTo>
                    <a:pt x="19" y="50"/>
                  </a:lnTo>
                  <a:lnTo>
                    <a:pt x="15" y="56"/>
                  </a:lnTo>
                  <a:lnTo>
                    <a:pt x="12" y="62"/>
                  </a:lnTo>
                  <a:lnTo>
                    <a:pt x="9" y="69"/>
                  </a:lnTo>
                  <a:lnTo>
                    <a:pt x="6" y="76"/>
                  </a:lnTo>
                  <a:lnTo>
                    <a:pt x="4" y="83"/>
                  </a:lnTo>
                  <a:lnTo>
                    <a:pt x="2" y="90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12"/>
                  </a:lnTo>
                  <a:lnTo>
                    <a:pt x="0" y="119"/>
                  </a:lnTo>
                  <a:lnTo>
                    <a:pt x="1" y="126"/>
                  </a:lnTo>
                  <a:lnTo>
                    <a:pt x="2" y="134"/>
                  </a:lnTo>
                  <a:lnTo>
                    <a:pt x="4" y="141"/>
                  </a:lnTo>
                  <a:lnTo>
                    <a:pt x="6" y="148"/>
                  </a:lnTo>
                  <a:lnTo>
                    <a:pt x="9" y="155"/>
                  </a:lnTo>
                  <a:lnTo>
                    <a:pt x="12" y="161"/>
                  </a:lnTo>
                  <a:lnTo>
                    <a:pt x="15" y="168"/>
                  </a:lnTo>
                  <a:lnTo>
                    <a:pt x="19" y="174"/>
                  </a:lnTo>
                  <a:lnTo>
                    <a:pt x="23" y="180"/>
                  </a:lnTo>
                  <a:lnTo>
                    <a:pt x="28" y="186"/>
                  </a:lnTo>
                  <a:lnTo>
                    <a:pt x="33" y="191"/>
                  </a:lnTo>
                  <a:lnTo>
                    <a:pt x="38" y="196"/>
                  </a:lnTo>
                  <a:lnTo>
                    <a:pt x="44" y="201"/>
                  </a:lnTo>
                  <a:lnTo>
                    <a:pt x="50" y="205"/>
                  </a:lnTo>
                  <a:lnTo>
                    <a:pt x="56" y="209"/>
                  </a:lnTo>
                  <a:lnTo>
                    <a:pt x="63" y="213"/>
                  </a:lnTo>
                  <a:lnTo>
                    <a:pt x="69" y="216"/>
                  </a:lnTo>
                  <a:lnTo>
                    <a:pt x="76" y="218"/>
                  </a:lnTo>
                  <a:lnTo>
                    <a:pt x="83" y="220"/>
                  </a:lnTo>
                  <a:lnTo>
                    <a:pt x="90" y="222"/>
                  </a:lnTo>
                  <a:lnTo>
                    <a:pt x="98" y="223"/>
                  </a:lnTo>
                  <a:lnTo>
                    <a:pt x="105" y="224"/>
                  </a:lnTo>
                  <a:lnTo>
                    <a:pt x="112" y="22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9823320" y="3122280"/>
              <a:ext cx="0" cy="2335320"/>
            </a:xfrm>
            <a:prstGeom prst="line">
              <a:avLst/>
            </a:prstGeom>
            <a:ln cap="rnd" w="10440">
              <a:solidFill>
                <a:srgbClr val="f8b62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9823320" y="208080"/>
              <a:ext cx="0" cy="2335320"/>
            </a:xfrm>
            <a:prstGeom prst="line">
              <a:avLst/>
            </a:prstGeom>
            <a:ln cap="rnd" w="10440">
              <a:solidFill>
                <a:srgbClr val="7f59a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60" y="546552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8451DF4-1DB1-44FF-8522-4FCCA35B9A46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2416320" y="215640"/>
            <a:ext cx="5248800" cy="80640"/>
            <a:chOff x="2416320" y="215640"/>
            <a:chExt cx="5248800" cy="80640"/>
          </a:xfrm>
        </p:grpSpPr>
        <p:sp>
          <p:nvSpPr>
            <p:cNvPr id="147" name=""/>
            <p:cNvSpPr/>
            <p:nvPr/>
          </p:nvSpPr>
          <p:spPr>
            <a:xfrm>
              <a:off x="50983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528984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471096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490212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533016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24163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53" name=""/>
          <p:cNvGrpSpPr/>
          <p:nvPr/>
        </p:nvGrpSpPr>
        <p:grpSpPr>
          <a:xfrm>
            <a:off x="2383560" y="5446080"/>
            <a:ext cx="5248800" cy="80640"/>
            <a:chOff x="2383560" y="5446080"/>
            <a:chExt cx="5248800" cy="80640"/>
          </a:xfrm>
        </p:grpSpPr>
        <p:sp>
          <p:nvSpPr>
            <p:cNvPr id="154" name=""/>
            <p:cNvSpPr/>
            <p:nvPr/>
          </p:nvSpPr>
          <p:spPr>
            <a:xfrm>
              <a:off x="49021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471096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528984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509832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23835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529740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"/>
          <p:cNvSpPr/>
          <p:nvPr/>
        </p:nvSpPr>
        <p:spPr>
          <a:xfrm>
            <a:off x="2520360" y="997920"/>
            <a:ext cx="2520000" cy="3674520"/>
          </a:xfrm>
          <a:custGeom>
            <a:avLst/>
            <a:gdLst/>
            <a:ahLst/>
            <a:rect l="0" t="0" r="r" b="b"/>
            <a:pathLst>
              <a:path w="7000" h="10207">
                <a:moveTo>
                  <a:pt x="0" y="0"/>
                </a:moveTo>
                <a:cubicBezTo>
                  <a:pt x="2333" y="0"/>
                  <a:pt x="4667" y="0"/>
                  <a:pt x="7000" y="0"/>
                </a:cubicBezTo>
                <a:cubicBezTo>
                  <a:pt x="7000" y="3402"/>
                  <a:pt x="7000" y="6805"/>
                  <a:pt x="7000" y="10207"/>
                </a:cubicBezTo>
                <a:cubicBezTo>
                  <a:pt x="4667" y="10207"/>
                  <a:pt x="2333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"/>
          <p:cNvSpPr/>
          <p:nvPr/>
        </p:nvSpPr>
        <p:spPr>
          <a:xfrm>
            <a:off x="5040360" y="997920"/>
            <a:ext cx="2520360" cy="3674520"/>
          </a:xfrm>
          <a:custGeom>
            <a:avLst/>
            <a:gdLst/>
            <a:ahLst/>
            <a:rect l="0" t="0" r="r" b="b"/>
            <a:pathLst>
              <a:path w="7001" h="10207">
                <a:moveTo>
                  <a:pt x="0" y="0"/>
                </a:moveTo>
                <a:cubicBezTo>
                  <a:pt x="2334" y="0"/>
                  <a:pt x="4667" y="0"/>
                  <a:pt x="7001" y="0"/>
                </a:cubicBezTo>
                <a:cubicBezTo>
                  <a:pt x="7001" y="3402"/>
                  <a:pt x="7001" y="6805"/>
                  <a:pt x="7001" y="10207"/>
                </a:cubicBezTo>
                <a:cubicBezTo>
                  <a:pt x="4667" y="10207"/>
                  <a:pt x="2334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e54b89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"/>
          <p:cNvSpPr/>
          <p:nvPr/>
        </p:nvSpPr>
        <p:spPr>
          <a:xfrm>
            <a:off x="7560720" y="997920"/>
            <a:ext cx="2518920" cy="3674520"/>
          </a:xfrm>
          <a:custGeom>
            <a:avLst/>
            <a:gdLst/>
            <a:ahLst/>
            <a:rect l="0" t="0" r="r" b="b"/>
            <a:pathLst>
              <a:path w="6997" h="10207">
                <a:moveTo>
                  <a:pt x="0" y="0"/>
                </a:moveTo>
                <a:cubicBezTo>
                  <a:pt x="2332" y="0"/>
                  <a:pt x="4665" y="0"/>
                  <a:pt x="6997" y="0"/>
                </a:cubicBezTo>
                <a:cubicBezTo>
                  <a:pt x="6997" y="3402"/>
                  <a:pt x="6997" y="6805"/>
                  <a:pt x="6997" y="10207"/>
                </a:cubicBezTo>
                <a:cubicBezTo>
                  <a:pt x="4665" y="10207"/>
                  <a:pt x="2332" y="10207"/>
                  <a:pt x="0" y="10207"/>
                </a:cubicBezTo>
                <a:cubicBezTo>
                  <a:pt x="0" y="6805"/>
                  <a:pt x="0" y="3402"/>
                  <a:pt x="0" y="0"/>
                </a:cubicBezTo>
                <a:close/>
              </a:path>
            </a:pathLst>
          </a:custGeom>
          <a:solidFill>
            <a:srgbClr val="f8b622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B6223AF-2548-4A81-AD10-BA0605125267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205" name=""/>
          <p:cNvGrpSpPr/>
          <p:nvPr/>
        </p:nvGrpSpPr>
        <p:grpSpPr>
          <a:xfrm>
            <a:off x="2416680" y="215640"/>
            <a:ext cx="5248800" cy="80640"/>
            <a:chOff x="2416680" y="215640"/>
            <a:chExt cx="5248800" cy="80640"/>
          </a:xfrm>
        </p:grpSpPr>
        <p:sp>
          <p:nvSpPr>
            <p:cNvPr id="206" name=""/>
            <p:cNvSpPr/>
            <p:nvPr/>
          </p:nvSpPr>
          <p:spPr>
            <a:xfrm>
              <a:off x="50986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529020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4711320" y="21564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223" y="112"/>
                  </a:moveTo>
                  <a:cubicBezTo>
                    <a:pt x="223" y="93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5" y="151"/>
                    <a:pt x="15" y="168"/>
                  </a:cubicBezTo>
                  <a:cubicBezTo>
                    <a:pt x="24" y="185"/>
                    <a:pt x="39" y="199"/>
                    <a:pt x="56" y="209"/>
                  </a:cubicBezTo>
                  <a:cubicBezTo>
                    <a:pt x="73" y="218"/>
                    <a:pt x="92" y="224"/>
                    <a:pt x="112" y="224"/>
                  </a:cubicBezTo>
                  <a:cubicBezTo>
                    <a:pt x="131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4902480" y="21564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224" y="112"/>
                  </a:moveTo>
                  <a:cubicBezTo>
                    <a:pt x="224" y="93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3"/>
                    <a:pt x="0" y="112"/>
                  </a:cubicBezTo>
                  <a:cubicBezTo>
                    <a:pt x="0" y="132"/>
                    <a:pt x="6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8"/>
                    <a:pt x="93" y="224"/>
                    <a:pt x="112" y="224"/>
                  </a:cubicBezTo>
                  <a:cubicBezTo>
                    <a:pt x="132" y="224"/>
                    <a:pt x="151" y="218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533052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2416680" y="25596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212" name=""/>
          <p:cNvGrpSpPr/>
          <p:nvPr/>
        </p:nvGrpSpPr>
        <p:grpSpPr>
          <a:xfrm>
            <a:off x="2383920" y="5446080"/>
            <a:ext cx="5248800" cy="80640"/>
            <a:chOff x="2383920" y="5446080"/>
            <a:chExt cx="5248800" cy="80640"/>
          </a:xfrm>
        </p:grpSpPr>
        <p:sp>
          <p:nvSpPr>
            <p:cNvPr id="213" name=""/>
            <p:cNvSpPr/>
            <p:nvPr/>
          </p:nvSpPr>
          <p:spPr>
            <a:xfrm>
              <a:off x="49024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3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6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4711320" y="5446080"/>
              <a:ext cx="80280" cy="80640"/>
            </a:xfrm>
            <a:custGeom>
              <a:avLst/>
              <a:gdLst/>
              <a:ahLst/>
              <a:rect l="0" t="0" r="r" b="b"/>
              <a:pathLst>
                <a:path w="223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8" y="151"/>
                    <a:pt x="223" y="132"/>
                    <a:pt x="223" y="112"/>
                  </a:cubicBezTo>
                  <a:cubicBezTo>
                    <a:pt x="223" y="92"/>
                    <a:pt x="218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4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529020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1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5098680" y="5446080"/>
              <a:ext cx="80640" cy="80640"/>
            </a:xfrm>
            <a:custGeom>
              <a:avLst/>
              <a:gdLst/>
              <a:ahLst/>
              <a:rect l="0" t="0" r="r" b="b"/>
              <a:pathLst>
                <a:path w="224" h="224">
                  <a:moveTo>
                    <a:pt x="0" y="112"/>
                  </a:moveTo>
                  <a:cubicBezTo>
                    <a:pt x="0" y="132"/>
                    <a:pt x="5" y="151"/>
                    <a:pt x="15" y="168"/>
                  </a:cubicBezTo>
                  <a:cubicBezTo>
                    <a:pt x="25" y="185"/>
                    <a:pt x="39" y="199"/>
                    <a:pt x="56" y="209"/>
                  </a:cubicBezTo>
                  <a:cubicBezTo>
                    <a:pt x="73" y="219"/>
                    <a:pt x="92" y="224"/>
                    <a:pt x="112" y="224"/>
                  </a:cubicBezTo>
                  <a:cubicBezTo>
                    <a:pt x="132" y="224"/>
                    <a:pt x="151" y="219"/>
                    <a:pt x="168" y="209"/>
                  </a:cubicBezTo>
                  <a:cubicBezTo>
                    <a:pt x="185" y="199"/>
                    <a:pt x="199" y="185"/>
                    <a:pt x="209" y="168"/>
                  </a:cubicBezTo>
                  <a:cubicBezTo>
                    <a:pt x="219" y="151"/>
                    <a:pt x="224" y="132"/>
                    <a:pt x="224" y="112"/>
                  </a:cubicBezTo>
                  <a:cubicBezTo>
                    <a:pt x="224" y="92"/>
                    <a:pt x="219" y="73"/>
                    <a:pt x="209" y="56"/>
                  </a:cubicBezTo>
                  <a:cubicBezTo>
                    <a:pt x="199" y="39"/>
                    <a:pt x="185" y="25"/>
                    <a:pt x="168" y="15"/>
                  </a:cubicBezTo>
                  <a:cubicBezTo>
                    <a:pt x="151" y="5"/>
                    <a:pt x="132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9"/>
                    <a:pt x="15" y="56"/>
                  </a:cubicBezTo>
                  <a:cubicBezTo>
                    <a:pt x="5" y="73"/>
                    <a:pt x="0" y="92"/>
                    <a:pt x="0" y="112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640" bIns="35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238392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5297760" y="548640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"/>
          <p:cNvGrpSpPr/>
          <p:nvPr/>
        </p:nvGrpSpPr>
        <p:grpSpPr>
          <a:xfrm>
            <a:off x="6216120" y="658800"/>
            <a:ext cx="2409840" cy="4373280"/>
            <a:chOff x="6216120" y="658800"/>
            <a:chExt cx="2409840" cy="4373280"/>
          </a:xfrm>
        </p:grpSpPr>
        <p:sp>
          <p:nvSpPr>
            <p:cNvPr id="256" name=""/>
            <p:cNvSpPr/>
            <p:nvPr/>
          </p:nvSpPr>
          <p:spPr>
            <a:xfrm>
              <a:off x="7102800" y="80604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6216120" y="16776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7102800" y="2637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6216120" y="350892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4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4"/>
                  </a:ln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7102800" y="65880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6216120" y="153036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4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7102800" y="2490480"/>
              <a:ext cx="1523160" cy="1523160"/>
            </a:xfrm>
            <a:custGeom>
              <a:avLst/>
              <a:gdLst/>
              <a:ahLst/>
              <a:rect l="0" t="0" r="r" b="b"/>
              <a:pathLst>
                <a:path w="4231" h="4231">
                  <a:moveTo>
                    <a:pt x="1057" y="3165"/>
                  </a:moveTo>
                  <a:lnTo>
                    <a:pt x="0" y="2098"/>
                  </a:lnTo>
                  <a:lnTo>
                    <a:pt x="2117" y="0"/>
                  </a:lnTo>
                  <a:lnTo>
                    <a:pt x="4231" y="2133"/>
                  </a:lnTo>
                  <a:lnTo>
                    <a:pt x="2114" y="4231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6216120" y="3361680"/>
              <a:ext cx="1523160" cy="1523520"/>
            </a:xfrm>
            <a:custGeom>
              <a:avLst/>
              <a:gdLst/>
              <a:ahLst/>
              <a:rect l="0" t="0" r="r" b="b"/>
              <a:pathLst>
                <a:path w="4231" h="4232">
                  <a:moveTo>
                    <a:pt x="1057" y="3165"/>
                  </a:moveTo>
                  <a:lnTo>
                    <a:pt x="0" y="2099"/>
                  </a:lnTo>
                  <a:lnTo>
                    <a:pt x="2116" y="0"/>
                  </a:lnTo>
                  <a:lnTo>
                    <a:pt x="4231" y="2133"/>
                  </a:lnTo>
                  <a:lnTo>
                    <a:pt x="2114" y="4232"/>
                  </a:lnTo>
                  <a:lnTo>
                    <a:pt x="1057" y="3165"/>
                  </a:lnTo>
                  <a:close/>
                </a:path>
              </a:pathLst>
            </a:custGeom>
            <a:noFill/>
            <a:ln cap="rnd" w="39600">
              <a:solidFill>
                <a:srgbClr val="ffff6d"/>
              </a:solidFill>
              <a:bevel/>
            </a:ln>
          </p:spPr>
          <p:txBody>
            <a:bodyPr lIns="109800" rIns="109800" tIns="64800" bIns="64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"/>
          <p:cNvSpPr/>
          <p:nvPr/>
        </p:nvSpPr>
        <p:spPr>
          <a:xfrm>
            <a:off x="9758160" y="28940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2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e54b87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"/>
          <p:cNvSpPr/>
          <p:nvPr/>
        </p:nvSpPr>
        <p:spPr>
          <a:xfrm>
            <a:off x="9758160" y="308556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f8b621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"/>
          <p:cNvSpPr/>
          <p:nvPr/>
        </p:nvSpPr>
        <p:spPr>
          <a:xfrm>
            <a:off x="9758160" y="250668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8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5"/>
                  <a:pt x="56" y="15"/>
                </a:cubicBezTo>
                <a:cubicBezTo>
                  <a:pt x="39" y="24"/>
                  <a:pt x="25" y="39"/>
                  <a:pt x="15" y="56"/>
                </a:cubicBezTo>
                <a:cubicBezTo>
                  <a:pt x="5" y="73"/>
                  <a:pt x="0" y="92"/>
                  <a:pt x="0" y="112"/>
                </a:cubicBezTo>
                <a:cubicBezTo>
                  <a:pt x="0" y="131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8"/>
                  <a:pt x="92" y="224"/>
                  <a:pt x="112" y="224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9" name=""/>
          <p:cNvSpPr/>
          <p:nvPr/>
        </p:nvSpPr>
        <p:spPr>
          <a:xfrm>
            <a:off x="9758160" y="26978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2" y="224"/>
                </a:moveTo>
                <a:cubicBezTo>
                  <a:pt x="131" y="224"/>
                  <a:pt x="151" y="219"/>
                  <a:pt x="168" y="209"/>
                </a:cubicBezTo>
                <a:cubicBezTo>
                  <a:pt x="185" y="199"/>
                  <a:pt x="199" y="185"/>
                  <a:pt x="209" y="168"/>
                </a:cubicBezTo>
                <a:cubicBezTo>
                  <a:pt x="218" y="151"/>
                  <a:pt x="224" y="131"/>
                  <a:pt x="224" y="112"/>
                </a:cubicBezTo>
                <a:cubicBezTo>
                  <a:pt x="224" y="92"/>
                  <a:pt x="218" y="73"/>
                  <a:pt x="209" y="56"/>
                </a:cubicBezTo>
                <a:cubicBezTo>
                  <a:pt x="199" y="39"/>
                  <a:pt x="185" y="25"/>
                  <a:pt x="168" y="15"/>
                </a:cubicBezTo>
                <a:cubicBezTo>
                  <a:pt x="151" y="5"/>
                  <a:pt x="131" y="0"/>
                  <a:pt x="112" y="0"/>
                </a:cubicBezTo>
                <a:cubicBezTo>
                  <a:pt x="92" y="0"/>
                  <a:pt x="73" y="6"/>
                  <a:pt x="56" y="15"/>
                </a:cubicBezTo>
                <a:cubicBezTo>
                  <a:pt x="39" y="25"/>
                  <a:pt x="25" y="39"/>
                  <a:pt x="15" y="56"/>
                </a:cubicBezTo>
                <a:cubicBezTo>
                  <a:pt x="5" y="73"/>
                  <a:pt x="0" y="93"/>
                  <a:pt x="0" y="112"/>
                </a:cubicBezTo>
                <a:cubicBezTo>
                  <a:pt x="0" y="132"/>
                  <a:pt x="5" y="151"/>
                  <a:pt x="15" y="168"/>
                </a:cubicBezTo>
                <a:cubicBezTo>
                  <a:pt x="25" y="185"/>
                  <a:pt x="39" y="199"/>
                  <a:pt x="56" y="209"/>
                </a:cubicBezTo>
                <a:cubicBezTo>
                  <a:pt x="73" y="219"/>
                  <a:pt x="92" y="224"/>
                  <a:pt x="112" y="224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35640" bIns="35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0" name=""/>
          <p:cNvSpPr/>
          <p:nvPr/>
        </p:nvSpPr>
        <p:spPr>
          <a:xfrm>
            <a:off x="9798480" y="3125880"/>
            <a:ext cx="0" cy="2334600"/>
          </a:xfrm>
          <a:custGeom>
            <a:avLst/>
            <a:gdLst/>
            <a:ahLst/>
            <a:rect l="0" t="0" r="r" b="b"/>
            <a:pathLst>
              <a:path fill="none" w="0" h="6485">
                <a:moveTo>
                  <a:pt x="0" y="0"/>
                </a:moveTo>
                <a:cubicBezTo>
                  <a:pt x="0" y="2162"/>
                  <a:pt x="0" y="4323"/>
                  <a:pt x="0" y="6485"/>
                </a:cubicBezTo>
              </a:path>
            </a:pathLst>
          </a:custGeom>
          <a:ln cap="rnd" w="10440">
            <a:solidFill>
              <a:srgbClr val="f8b621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"/>
          <p:cNvSpPr/>
          <p:nvPr/>
        </p:nvSpPr>
        <p:spPr>
          <a:xfrm>
            <a:off x="9798480" y="212040"/>
            <a:ext cx="0" cy="2334960"/>
          </a:xfrm>
          <a:custGeom>
            <a:avLst/>
            <a:gdLst/>
            <a:ahLst/>
            <a:rect l="0" t="0" r="r" b="b"/>
            <a:pathLst>
              <a:path fill="none" w="0" h="6486">
                <a:moveTo>
                  <a:pt x="0" y="0"/>
                </a:moveTo>
                <a:cubicBezTo>
                  <a:pt x="0" y="2162"/>
                  <a:pt x="0" y="4324"/>
                  <a:pt x="0" y="6486"/>
                </a:cubicBezTo>
              </a:path>
            </a:pathLst>
          </a:custGeom>
          <a:ln cap="rnd" w="10440">
            <a:solidFill>
              <a:srgbClr val="7f59ae"/>
            </a:solidFill>
            <a:round/>
          </a:ln>
        </p:spPr>
        <p:txBody>
          <a:bodyPr lIns="95040" rIns="95040" tIns="50040" bIns="500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2"/>
          <a:stretch/>
        </p:blipFill>
        <p:spPr>
          <a:xfrm>
            <a:off x="720" y="5465880"/>
            <a:ext cx="10079640" cy="209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4176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3816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293760" indent="-22032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587520" indent="-22032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881280" indent="-19584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175040" indent="-14688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468800" indent="-146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1762560" indent="-146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056320" indent="-14688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1" name=""/>
          <p:cNvSpPr/>
          <p:nvPr/>
        </p:nvSpPr>
        <p:spPr>
          <a:xfrm>
            <a:off x="4038480" y="0"/>
            <a:ext cx="6040080" cy="5633280"/>
          </a:xfrm>
          <a:custGeom>
            <a:avLst/>
            <a:gdLst/>
            <a:ahLst/>
            <a:rect l="0" t="0" r="r" b="b"/>
            <a:pathLst>
              <a:path w="16778" h="15648">
                <a:moveTo>
                  <a:pt x="16778" y="0"/>
                </a:moveTo>
                <a:cubicBezTo>
                  <a:pt x="16778" y="5216"/>
                  <a:pt x="16778" y="10432"/>
                  <a:pt x="16778" y="15648"/>
                </a:cubicBezTo>
                <a:cubicBezTo>
                  <a:pt x="11186" y="15648"/>
                  <a:pt x="5593" y="15648"/>
                  <a:pt x="0" y="15648"/>
                </a:cubicBezTo>
                <a:cubicBezTo>
                  <a:pt x="0" y="3267"/>
                  <a:pt x="11861" y="0"/>
                  <a:pt x="16778" y="0"/>
                </a:cubicBez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12" name=""/>
          <p:cNvGrpSpPr/>
          <p:nvPr/>
        </p:nvGrpSpPr>
        <p:grpSpPr>
          <a:xfrm>
            <a:off x="2452320" y="144000"/>
            <a:ext cx="5224320" cy="80280"/>
            <a:chOff x="2452320" y="144000"/>
            <a:chExt cx="5224320" cy="80280"/>
          </a:xfrm>
        </p:grpSpPr>
        <p:sp>
          <p:nvSpPr>
            <p:cNvPr id="313" name=""/>
            <p:cNvSpPr/>
            <p:nvPr/>
          </p:nvSpPr>
          <p:spPr>
            <a:xfrm>
              <a:off x="512208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531252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4736160" y="14400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4926960" y="14400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5352840" y="18396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2452320" y="18396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319" name=""/>
          <p:cNvGrpSpPr/>
          <p:nvPr/>
        </p:nvGrpSpPr>
        <p:grpSpPr>
          <a:xfrm>
            <a:off x="4706280" y="393480"/>
            <a:ext cx="4761720" cy="4761360"/>
            <a:chOff x="4706280" y="393480"/>
            <a:chExt cx="4761720" cy="4761360"/>
          </a:xfrm>
        </p:grpSpPr>
        <p:sp>
          <p:nvSpPr>
            <p:cNvPr id="320" name=""/>
            <p:cNvSpPr/>
            <p:nvPr/>
          </p:nvSpPr>
          <p:spPr>
            <a:xfrm>
              <a:off x="4706280" y="393480"/>
              <a:ext cx="4761720" cy="4761360"/>
            </a:xfrm>
            <a:custGeom>
              <a:avLst/>
              <a:gdLst/>
              <a:ahLst/>
              <a:rect l="0" t="0" r="r" b="b"/>
              <a:pathLst>
                <a:path w="13227" h="13226">
                  <a:moveTo>
                    <a:pt x="0" y="0"/>
                  </a:moveTo>
                  <a:cubicBezTo>
                    <a:pt x="4409" y="0"/>
                    <a:pt x="8818" y="0"/>
                    <a:pt x="13227" y="0"/>
                  </a:cubicBezTo>
                  <a:cubicBezTo>
                    <a:pt x="13227" y="4409"/>
                    <a:pt x="13227" y="8817"/>
                    <a:pt x="13227" y="13226"/>
                  </a:cubicBezTo>
                  <a:cubicBezTo>
                    <a:pt x="8818" y="13226"/>
                    <a:pt x="4409" y="13226"/>
                    <a:pt x="0" y="13226"/>
                  </a:cubicBezTo>
                  <a:cubicBezTo>
                    <a:pt x="0" y="8817"/>
                    <a:pt x="0" y="4409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4989960" y="677520"/>
              <a:ext cx="4194000" cy="4193280"/>
            </a:xfrm>
            <a:custGeom>
              <a:avLst/>
              <a:gdLst/>
              <a:ahLst/>
              <a:rect l="0" t="0" r="r" b="b"/>
              <a:pathLst>
                <a:path w="11650" h="11648">
                  <a:moveTo>
                    <a:pt x="0" y="0"/>
                  </a:moveTo>
                  <a:cubicBezTo>
                    <a:pt x="3883" y="0"/>
                    <a:pt x="7766" y="0"/>
                    <a:pt x="11650" y="0"/>
                  </a:cubicBezTo>
                  <a:cubicBezTo>
                    <a:pt x="11650" y="3883"/>
                    <a:pt x="11650" y="7766"/>
                    <a:pt x="11650" y="11648"/>
                  </a:cubicBezTo>
                  <a:cubicBezTo>
                    <a:pt x="7766" y="11648"/>
                    <a:pt x="3883" y="11648"/>
                    <a:pt x="0" y="11648"/>
                  </a:cubicBezTo>
                  <a:cubicBezTo>
                    <a:pt x="0" y="7766"/>
                    <a:pt x="0" y="3883"/>
                    <a:pt x="0" y="0"/>
                  </a:cubicBezTo>
                  <a:close/>
                </a:path>
              </a:pathLst>
            </a:custGeom>
            <a:noFill/>
            <a:ln cap="rnd" w="56880">
              <a:solidFill>
                <a:srgbClr val="60c4e4"/>
              </a:solidFill>
              <a:round/>
            </a:ln>
          </p:spPr>
          <p:txBody>
            <a:bodyPr lIns="118440" rIns="118440" tIns="73440" bIns="734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22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6E31071-A3D9-4810-937D-F4C7AA83E163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220000" y="226080"/>
            <a:ext cx="4355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5220000" y="1326600"/>
            <a:ext cx="435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-23328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622080" indent="-2332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933120" indent="-2073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244160" indent="-1555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555200" indent="-155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1866240" indent="-155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177280" indent="-1555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"/>
          <p:cNvSpPr/>
          <p:nvPr/>
        </p:nvSpPr>
        <p:spPr>
          <a:xfrm>
            <a:off x="26280" y="1395000"/>
            <a:ext cx="3248640" cy="3056040"/>
          </a:xfrm>
          <a:custGeom>
            <a:avLst/>
            <a:gdLst/>
            <a:ahLst/>
            <a:rect l="0" t="0" r="r" b="b"/>
            <a:pathLst>
              <a:path w="9024" h="8489">
                <a:moveTo>
                  <a:pt x="0" y="0"/>
                </a:moveTo>
                <a:cubicBezTo>
                  <a:pt x="3008" y="0"/>
                  <a:pt x="6016" y="0"/>
                  <a:pt x="9024" y="0"/>
                </a:cubicBezTo>
                <a:cubicBezTo>
                  <a:pt x="9024" y="2830"/>
                  <a:pt x="9024" y="5660"/>
                  <a:pt x="9024" y="8489"/>
                </a:cubicBezTo>
                <a:cubicBezTo>
                  <a:pt x="6016" y="8489"/>
                  <a:pt x="3008" y="8489"/>
                  <a:pt x="0" y="8489"/>
                </a:cubicBezTo>
                <a:cubicBezTo>
                  <a:pt x="0" y="5660"/>
                  <a:pt x="0" y="2830"/>
                  <a:pt x="0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364" name=""/>
          <p:cNvGrpSpPr/>
          <p:nvPr/>
        </p:nvGrpSpPr>
        <p:grpSpPr>
          <a:xfrm>
            <a:off x="2452320" y="143640"/>
            <a:ext cx="5224320" cy="80280"/>
            <a:chOff x="2452320" y="143640"/>
            <a:chExt cx="5224320" cy="80280"/>
          </a:xfrm>
        </p:grpSpPr>
        <p:sp>
          <p:nvSpPr>
            <p:cNvPr id="365" name=""/>
            <p:cNvSpPr/>
            <p:nvPr/>
          </p:nvSpPr>
          <p:spPr>
            <a:xfrm>
              <a:off x="512208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0" y="0"/>
                    <a:pt x="111" y="0"/>
                  </a:cubicBezTo>
                  <a:cubicBezTo>
                    <a:pt x="91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2" y="217"/>
                    <a:pt x="92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6" name=""/>
            <p:cNvSpPr/>
            <p:nvPr/>
          </p:nvSpPr>
          <p:spPr>
            <a:xfrm>
              <a:off x="531252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7" name=""/>
            <p:cNvSpPr/>
            <p:nvPr/>
          </p:nvSpPr>
          <p:spPr>
            <a:xfrm>
              <a:off x="4736160" y="143640"/>
              <a:ext cx="80280" cy="80280"/>
            </a:xfrm>
            <a:custGeom>
              <a:avLst/>
              <a:gdLst/>
              <a:ahLst/>
              <a:rect l="0" t="0" r="r" b="b"/>
              <a:pathLst>
                <a:path w="223" h="223">
                  <a:moveTo>
                    <a:pt x="223" y="111"/>
                  </a:moveTo>
                  <a:cubicBezTo>
                    <a:pt x="223" y="92"/>
                    <a:pt x="218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2" y="0"/>
                  </a:cubicBezTo>
                  <a:cubicBezTo>
                    <a:pt x="92" y="0"/>
                    <a:pt x="73" y="5"/>
                    <a:pt x="56" y="15"/>
                  </a:cubicBezTo>
                  <a:cubicBezTo>
                    <a:pt x="39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5" y="184"/>
                    <a:pt x="39" y="198"/>
                    <a:pt x="56" y="208"/>
                  </a:cubicBezTo>
                  <a:cubicBezTo>
                    <a:pt x="73" y="217"/>
                    <a:pt x="92" y="223"/>
                    <a:pt x="112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3" y="198"/>
                    <a:pt x="198" y="184"/>
                    <a:pt x="208" y="167"/>
                  </a:cubicBezTo>
                  <a:cubicBezTo>
                    <a:pt x="218" y="150"/>
                    <a:pt x="223" y="131"/>
                    <a:pt x="223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4926960" y="143640"/>
              <a:ext cx="79920" cy="80280"/>
            </a:xfrm>
            <a:custGeom>
              <a:avLst/>
              <a:gdLst/>
              <a:ahLst/>
              <a:rect l="0" t="0" r="r" b="b"/>
              <a:pathLst>
                <a:path w="222" h="223">
                  <a:moveTo>
                    <a:pt x="222" y="111"/>
                  </a:moveTo>
                  <a:cubicBezTo>
                    <a:pt x="222" y="92"/>
                    <a:pt x="217" y="72"/>
                    <a:pt x="208" y="55"/>
                  </a:cubicBezTo>
                  <a:cubicBezTo>
                    <a:pt x="198" y="38"/>
                    <a:pt x="184" y="25"/>
                    <a:pt x="167" y="15"/>
                  </a:cubicBezTo>
                  <a:cubicBezTo>
                    <a:pt x="150" y="5"/>
                    <a:pt x="131" y="0"/>
                    <a:pt x="111" y="0"/>
                  </a:cubicBezTo>
                  <a:cubicBezTo>
                    <a:pt x="91" y="0"/>
                    <a:pt x="72" y="5"/>
                    <a:pt x="55" y="15"/>
                  </a:cubicBezTo>
                  <a:cubicBezTo>
                    <a:pt x="38" y="25"/>
                    <a:pt x="25" y="38"/>
                    <a:pt x="15" y="55"/>
                  </a:cubicBezTo>
                  <a:cubicBezTo>
                    <a:pt x="5" y="72"/>
                    <a:pt x="0" y="92"/>
                    <a:pt x="0" y="111"/>
                  </a:cubicBezTo>
                  <a:cubicBezTo>
                    <a:pt x="0" y="131"/>
                    <a:pt x="5" y="150"/>
                    <a:pt x="15" y="167"/>
                  </a:cubicBezTo>
                  <a:cubicBezTo>
                    <a:pt x="24" y="184"/>
                    <a:pt x="38" y="198"/>
                    <a:pt x="55" y="208"/>
                  </a:cubicBezTo>
                  <a:cubicBezTo>
                    <a:pt x="72" y="217"/>
                    <a:pt x="91" y="223"/>
                    <a:pt x="111" y="223"/>
                  </a:cubicBezTo>
                  <a:cubicBezTo>
                    <a:pt x="131" y="223"/>
                    <a:pt x="150" y="217"/>
                    <a:pt x="167" y="208"/>
                  </a:cubicBezTo>
                  <a:cubicBezTo>
                    <a:pt x="184" y="198"/>
                    <a:pt x="198" y="184"/>
                    <a:pt x="208" y="167"/>
                  </a:cubicBezTo>
                  <a:cubicBezTo>
                    <a:pt x="217" y="150"/>
                    <a:pt x="222" y="131"/>
                    <a:pt x="222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5352840" y="183600"/>
              <a:ext cx="2323800" cy="0"/>
            </a:xfrm>
            <a:custGeom>
              <a:avLst/>
              <a:gdLst/>
              <a:ahLst/>
              <a:rect l="0" t="0" r="r" b="b"/>
              <a:pathLst>
                <a:path fill="none" w="6455" h="0">
                  <a:moveTo>
                    <a:pt x="0" y="0"/>
                  </a:moveTo>
                  <a:cubicBezTo>
                    <a:pt x="2152" y="0"/>
                    <a:pt x="4303" y="0"/>
                    <a:pt x="6455" y="0"/>
                  </a:cubicBezTo>
                </a:path>
              </a:pathLst>
            </a:custGeom>
            <a:ln cap="rnd" w="10440">
              <a:solidFill>
                <a:srgbClr val="f8b621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2452320" y="183600"/>
              <a:ext cx="2324160" cy="0"/>
            </a:xfrm>
            <a:custGeom>
              <a:avLst/>
              <a:gdLst/>
              <a:ahLst/>
              <a:rect l="0" t="0" r="r" b="b"/>
              <a:pathLst>
                <a:path fill="none" w="6456" h="0">
                  <a:moveTo>
                    <a:pt x="0" y="0"/>
                  </a:moveTo>
                  <a:cubicBezTo>
                    <a:pt x="2152" y="0"/>
                    <a:pt x="4304" y="0"/>
                    <a:pt x="6456" y="0"/>
                  </a:cubicBezTo>
                </a:path>
              </a:pathLst>
            </a:custGeom>
            <a:ln cap="rnd" w="10440">
              <a:solidFill>
                <a:srgbClr val="7f59ae"/>
              </a:solidFill>
              <a:round/>
            </a:ln>
          </p:spPr>
          <p:txBody>
            <a:bodyPr lIns="95040" rIns="95040" tIns="-50040" bIns="-50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371" name=""/>
          <p:cNvSpPr/>
          <p:nvPr/>
        </p:nvSpPr>
        <p:spPr>
          <a:xfrm>
            <a:off x="699840" y="565920"/>
            <a:ext cx="4245480" cy="4563360"/>
          </a:xfrm>
          <a:custGeom>
            <a:avLst/>
            <a:gdLst/>
            <a:ahLst/>
            <a:rect l="0" t="0" r="r" b="b"/>
            <a:pathLst>
              <a:path w="11793" h="12676">
                <a:moveTo>
                  <a:pt x="0" y="0"/>
                </a:moveTo>
                <a:cubicBezTo>
                  <a:pt x="3931" y="0"/>
                  <a:pt x="7862" y="0"/>
                  <a:pt x="11793" y="0"/>
                </a:cubicBezTo>
                <a:cubicBezTo>
                  <a:pt x="11793" y="4225"/>
                  <a:pt x="11793" y="8451"/>
                  <a:pt x="11793" y="12676"/>
                </a:cubicBezTo>
                <a:cubicBezTo>
                  <a:pt x="7862" y="12676"/>
                  <a:pt x="3931" y="12676"/>
                  <a:pt x="0" y="12676"/>
                </a:cubicBezTo>
                <a:cubicBezTo>
                  <a:pt x="0" y="8451"/>
                  <a:pt x="0" y="4225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"/>
          <p:cNvSpPr/>
          <p:nvPr/>
        </p:nvSpPr>
        <p:spPr>
          <a:xfrm>
            <a:off x="952920" y="838080"/>
            <a:ext cx="3739320" cy="4019040"/>
          </a:xfrm>
          <a:custGeom>
            <a:avLst/>
            <a:gdLst/>
            <a:ahLst/>
            <a:rect l="0" t="0" r="r" b="b"/>
            <a:pathLst>
              <a:path w="10387" h="11164">
                <a:moveTo>
                  <a:pt x="0" y="0"/>
                </a:moveTo>
                <a:cubicBezTo>
                  <a:pt x="3462" y="0"/>
                  <a:pt x="6924" y="0"/>
                  <a:pt x="10387" y="0"/>
                </a:cubicBezTo>
                <a:cubicBezTo>
                  <a:pt x="10387" y="3721"/>
                  <a:pt x="10387" y="7443"/>
                  <a:pt x="10387" y="11164"/>
                </a:cubicBezTo>
                <a:cubicBezTo>
                  <a:pt x="6924" y="11164"/>
                  <a:pt x="3462" y="11164"/>
                  <a:pt x="0" y="11164"/>
                </a:cubicBezTo>
                <a:cubicBezTo>
                  <a:pt x="0" y="7443"/>
                  <a:pt x="0" y="3721"/>
                  <a:pt x="0" y="0"/>
                </a:cubicBezTo>
                <a:close/>
              </a:path>
            </a:pathLst>
          </a:custGeom>
          <a:noFill/>
          <a:ln cap="rnd" w="52560">
            <a:solidFill>
              <a:srgbClr val="f8b622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"/>
          <p:cNvSpPr/>
          <p:nvPr/>
        </p:nvSpPr>
        <p:spPr>
          <a:xfrm>
            <a:off x="869040" y="748080"/>
            <a:ext cx="3907080" cy="4199400"/>
          </a:xfrm>
          <a:custGeom>
            <a:avLst/>
            <a:gdLst/>
            <a:ahLst/>
            <a:rect l="0" t="0" r="r" b="b"/>
            <a:pathLst>
              <a:path w="10853" h="11665">
                <a:moveTo>
                  <a:pt x="0" y="0"/>
                </a:moveTo>
                <a:cubicBezTo>
                  <a:pt x="3618" y="0"/>
                  <a:pt x="7235" y="0"/>
                  <a:pt x="10853" y="0"/>
                </a:cubicBezTo>
                <a:cubicBezTo>
                  <a:pt x="10853" y="3888"/>
                  <a:pt x="10853" y="7777"/>
                  <a:pt x="10853" y="11665"/>
                </a:cubicBezTo>
                <a:cubicBezTo>
                  <a:pt x="7235" y="11665"/>
                  <a:pt x="3618" y="11665"/>
                  <a:pt x="0" y="11665"/>
                </a:cubicBezTo>
                <a:cubicBezTo>
                  <a:pt x="0" y="7777"/>
                  <a:pt x="0" y="3888"/>
                  <a:pt x="0" y="0"/>
                </a:cubicBezTo>
                <a:close/>
              </a:path>
            </a:pathLst>
          </a:custGeom>
          <a:noFill/>
          <a:ln cap="rnd" w="23040">
            <a:solidFill>
              <a:srgbClr val="7f59ae"/>
            </a:solidFill>
            <a:round/>
          </a:ln>
        </p:spPr>
        <p:txBody>
          <a:bodyPr lIns="101520" rIns="101520" tIns="56520" bIns="5652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19DF7FD-0339-4917-A9FC-A5337A65A7EB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"/>
          <p:cNvSpPr/>
          <p:nvPr/>
        </p:nvSpPr>
        <p:spPr>
          <a:xfrm>
            <a:off x="7269840" y="1080"/>
            <a:ext cx="2810160" cy="5669280"/>
          </a:xfrm>
          <a:custGeom>
            <a:avLst/>
            <a:gdLst/>
            <a:ahLst/>
            <a:rect l="0" t="0" r="r" b="b"/>
            <a:pathLst>
              <a:path w="7806" h="15748">
                <a:moveTo>
                  <a:pt x="7806" y="0"/>
                </a:moveTo>
                <a:cubicBezTo>
                  <a:pt x="3495" y="0"/>
                  <a:pt x="0" y="3495"/>
                  <a:pt x="0" y="7805"/>
                </a:cubicBezTo>
                <a:cubicBezTo>
                  <a:pt x="0" y="12115"/>
                  <a:pt x="3495" y="15748"/>
                  <a:pt x="7806" y="15748"/>
                </a:cubicBezTo>
                <a:cubicBezTo>
                  <a:pt x="7806" y="10499"/>
                  <a:pt x="7806" y="5249"/>
                  <a:pt x="7806" y="0"/>
                </a:cubicBezTo>
                <a:close/>
              </a:path>
            </a:pathLst>
          </a:custGeom>
          <a:solidFill>
            <a:srgbClr val="60c4e4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Noto Sans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Noto Sans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Noto Sans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&lt;дата/время&gt;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&lt;нижний колонтитул&gt;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5B2CF33-D272-421D-AE84-77FD9BBD566F}" type="slidenum">
              <a:rPr b="0" lang="ru-RU" sz="1400" spc="-1" strike="noStrike">
                <a:solidFill>
                  <a:srgbClr val="000000"/>
                </a:solidFill>
                <a:latin typeface="Noto Sans"/>
              </a:rPr>
              <a:t>&lt;номер&gt;</a:t>
            </a:fld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360000" y="4320000"/>
            <a:ext cx="162000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1800" spc="-1" strike="noStrike">
                <a:solidFill>
                  <a:srgbClr val="000000"/>
                </a:solidFill>
                <a:latin typeface="Noto Sans"/>
              </a:rPr>
              <a:t>Якимцев Дмитрий</a:t>
            </a:r>
            <a:endParaRPr b="1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title"/>
          </p:nvPr>
        </p:nvSpPr>
        <p:spPr>
          <a:xfrm>
            <a:off x="792000" y="959760"/>
            <a:ext cx="338400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zxx" sz="4400" spc="-1" strike="noStrike">
                <a:solidFill>
                  <a:srgbClr val="fe7130"/>
                </a:solidFill>
                <a:latin typeface="Noto Sans"/>
              </a:rPr>
              <a:t>Bubble</a:t>
            </a:r>
            <a:br>
              <a:rPr sz="4400"/>
            </a:br>
            <a:r>
              <a:rPr b="1" lang="zxx" sz="4400" spc="-1" strike="noStrike">
                <a:solidFill>
                  <a:srgbClr val="fe7130"/>
                </a:solidFill>
                <a:latin typeface="Noto Sans"/>
              </a:rPr>
              <a:t>Shooter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188720" y="2520000"/>
            <a:ext cx="1331280" cy="40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800" spc="-1" strike="noStrike">
                <a:solidFill>
                  <a:srgbClr val="fe7130"/>
                </a:solidFill>
                <a:latin typeface="Noto Sans"/>
              </a:rPr>
              <a:t>Pygame</a:t>
            </a:r>
            <a:endParaRPr b="0" lang="ru-RU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"/>
          <p:cNvSpPr/>
          <p:nvPr/>
        </p:nvSpPr>
        <p:spPr>
          <a:xfrm>
            <a:off x="4248000" y="1666440"/>
            <a:ext cx="1120320" cy="1120320"/>
          </a:xfrm>
          <a:custGeom>
            <a:avLst/>
            <a:gdLst/>
            <a:ahLst/>
            <a:rect l="0" t="0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1" lang="ru-RU" sz="4400" spc="-1" strike="noStrike">
                <a:solidFill>
                  <a:srgbClr val="ffff6d"/>
                </a:solidFill>
                <a:latin typeface="Noto Sans"/>
              </a:rPr>
              <a:t>1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5124600" y="1707120"/>
            <a:ext cx="3888000" cy="10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ru-RU" sz="6000" spc="-1" strike="noStrike">
                <a:solidFill>
                  <a:srgbClr val="fe7130"/>
                </a:solidFill>
                <a:latin typeface="Noto Sans"/>
              </a:rPr>
              <a:t>Меню</a:t>
            </a:r>
            <a:endParaRPr b="0" lang="ru-RU" sz="6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title"/>
          </p:nvPr>
        </p:nvSpPr>
        <p:spPr>
          <a:xfrm>
            <a:off x="6348600" y="2547720"/>
            <a:ext cx="2664000" cy="7981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ru-RU" sz="2400" spc="-1" strike="noStrike">
                <a:solidFill>
                  <a:srgbClr val="fe7130"/>
                </a:solidFill>
                <a:latin typeface="Noto Sans"/>
              </a:rPr>
              <a:t>Начало игры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title"/>
          </p:nvPr>
        </p:nvSpPr>
        <p:spPr>
          <a:xfrm>
            <a:off x="5988600" y="3167640"/>
            <a:ext cx="296208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В начаеле игрока встречают две кнопки.С помощью них можно начать игру или из нее выйти.</a:t>
            </a:r>
            <a:endParaRPr b="0" lang="ru-RU" sz="1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58" name="" descr=""/>
          <p:cNvPicPr/>
          <p:nvPr/>
        </p:nvPicPr>
        <p:blipFill>
          <a:blip r:embed="rId1"/>
          <a:stretch/>
        </p:blipFill>
        <p:spPr>
          <a:xfrm>
            <a:off x="293400" y="180000"/>
            <a:ext cx="3846600" cy="49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"/>
          <p:cNvSpPr/>
          <p:nvPr/>
        </p:nvSpPr>
        <p:spPr>
          <a:xfrm>
            <a:off x="1175760" y="1469520"/>
            <a:ext cx="1120320" cy="1120320"/>
          </a:xfrm>
          <a:custGeom>
            <a:avLst/>
            <a:gdLst/>
            <a:ahLst/>
            <a:rect l="0" t="0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1" lang="ru-RU" sz="4400" spc="-1" strike="noStrike">
                <a:solidFill>
                  <a:srgbClr val="7f59ae"/>
                </a:solidFill>
                <a:latin typeface="Noto Sans"/>
              </a:rPr>
              <a:t>2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617920" y="1980000"/>
            <a:ext cx="2962080" cy="10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Игра начинается с экрана, полностью заполненного разноцветными шарами.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Цель - освободить экран от всех шаров, уничтожая их стрелами.</a:t>
            </a:r>
            <a:endParaRPr b="0" lang="ru-RU" sz="1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 rot="21585000">
            <a:off x="5590800" y="188280"/>
            <a:ext cx="3866400" cy="49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"/>
          <p:cNvSpPr/>
          <p:nvPr/>
        </p:nvSpPr>
        <p:spPr>
          <a:xfrm>
            <a:off x="1175760" y="1469520"/>
            <a:ext cx="1120320" cy="1120320"/>
          </a:xfrm>
          <a:custGeom>
            <a:avLst/>
            <a:gdLst/>
            <a:ahLst/>
            <a:rect l="0" t="0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f8b62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1" lang="ru-RU" sz="4400" spc="-1" strike="noStrike">
                <a:solidFill>
                  <a:srgbClr val="7f59ae"/>
                </a:solidFill>
                <a:latin typeface="Noto Sans"/>
              </a:rPr>
              <a:t>3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2617920" y="1375200"/>
            <a:ext cx="296208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Игрок стреляет шары так, чтобы они соединялись с другими шарами того же цвета.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При образовании группы из трех или более шаров одного цвета, они исчезают.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Игрок зарабатывает очки за каждый уничтоженный шар.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Игра заканчивается, когда экран полностью заполнен шарами и новые шары не могут появиться</a:t>
            </a:r>
            <a:endParaRPr b="0" lang="ru-RU" sz="1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4" name=""/>
          <p:cNvSpPr/>
          <p:nvPr/>
        </p:nvSpPr>
        <p:spPr>
          <a:xfrm>
            <a:off x="1175760" y="1469520"/>
            <a:ext cx="1120320" cy="1120320"/>
          </a:xfrm>
          <a:custGeom>
            <a:avLst/>
            <a:gdLst/>
            <a:ahLst/>
            <a:rect l="0" t="0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1" lang="ru-RU" sz="4400" spc="-1" strike="noStrike">
                <a:solidFill>
                  <a:srgbClr val="ffff6d"/>
                </a:solidFill>
                <a:latin typeface="Noto Sans"/>
              </a:rPr>
              <a:t>3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5760000" y="106560"/>
            <a:ext cx="3960000" cy="511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"/>
          <p:cNvSpPr/>
          <p:nvPr/>
        </p:nvSpPr>
        <p:spPr>
          <a:xfrm>
            <a:off x="4248000" y="1666440"/>
            <a:ext cx="1120320" cy="1120320"/>
          </a:xfrm>
          <a:custGeom>
            <a:avLst/>
            <a:gdLst/>
            <a:ahLst/>
            <a:rect l="0" t="0" r="r" b="b"/>
            <a:pathLst>
              <a:path w="3112" h="3112">
                <a:moveTo>
                  <a:pt x="3112" y="1556"/>
                </a:moveTo>
                <a:lnTo>
                  <a:pt x="3109" y="1658"/>
                </a:lnTo>
                <a:lnTo>
                  <a:pt x="3098" y="1759"/>
                </a:lnTo>
                <a:lnTo>
                  <a:pt x="3082" y="1860"/>
                </a:lnTo>
                <a:lnTo>
                  <a:pt x="3059" y="1959"/>
                </a:lnTo>
                <a:lnTo>
                  <a:pt x="3029" y="2056"/>
                </a:lnTo>
                <a:lnTo>
                  <a:pt x="2993" y="2151"/>
                </a:lnTo>
                <a:lnTo>
                  <a:pt x="2951" y="2244"/>
                </a:lnTo>
                <a:lnTo>
                  <a:pt x="2903" y="2334"/>
                </a:lnTo>
                <a:lnTo>
                  <a:pt x="2849" y="2421"/>
                </a:lnTo>
                <a:lnTo>
                  <a:pt x="2790" y="2503"/>
                </a:lnTo>
                <a:lnTo>
                  <a:pt x="2725" y="2582"/>
                </a:lnTo>
                <a:lnTo>
                  <a:pt x="2656" y="2656"/>
                </a:lnTo>
                <a:lnTo>
                  <a:pt x="2582" y="2725"/>
                </a:lnTo>
                <a:lnTo>
                  <a:pt x="2503" y="2790"/>
                </a:lnTo>
                <a:lnTo>
                  <a:pt x="2421" y="2849"/>
                </a:lnTo>
                <a:lnTo>
                  <a:pt x="2334" y="2903"/>
                </a:lnTo>
                <a:lnTo>
                  <a:pt x="2244" y="2951"/>
                </a:lnTo>
                <a:lnTo>
                  <a:pt x="2151" y="2993"/>
                </a:lnTo>
                <a:lnTo>
                  <a:pt x="2056" y="3029"/>
                </a:lnTo>
                <a:lnTo>
                  <a:pt x="1959" y="3058"/>
                </a:lnTo>
                <a:lnTo>
                  <a:pt x="1860" y="3082"/>
                </a:lnTo>
                <a:lnTo>
                  <a:pt x="1759" y="3098"/>
                </a:lnTo>
                <a:lnTo>
                  <a:pt x="1658" y="3108"/>
                </a:lnTo>
                <a:lnTo>
                  <a:pt x="1556" y="3112"/>
                </a:lnTo>
                <a:lnTo>
                  <a:pt x="1454" y="3108"/>
                </a:lnTo>
                <a:lnTo>
                  <a:pt x="1352" y="3098"/>
                </a:lnTo>
                <a:lnTo>
                  <a:pt x="1252" y="3082"/>
                </a:lnTo>
                <a:lnTo>
                  <a:pt x="1153" y="3058"/>
                </a:lnTo>
                <a:lnTo>
                  <a:pt x="1056" y="3029"/>
                </a:lnTo>
                <a:lnTo>
                  <a:pt x="961" y="2993"/>
                </a:lnTo>
                <a:lnTo>
                  <a:pt x="868" y="2951"/>
                </a:lnTo>
                <a:lnTo>
                  <a:pt x="778" y="2903"/>
                </a:lnTo>
                <a:lnTo>
                  <a:pt x="691" y="2849"/>
                </a:lnTo>
                <a:lnTo>
                  <a:pt x="608" y="2790"/>
                </a:lnTo>
                <a:lnTo>
                  <a:pt x="530" y="2725"/>
                </a:lnTo>
                <a:lnTo>
                  <a:pt x="455" y="2656"/>
                </a:lnTo>
                <a:lnTo>
                  <a:pt x="386" y="2582"/>
                </a:lnTo>
                <a:lnTo>
                  <a:pt x="321" y="2503"/>
                </a:lnTo>
                <a:lnTo>
                  <a:pt x="262" y="2421"/>
                </a:lnTo>
                <a:lnTo>
                  <a:pt x="208" y="2334"/>
                </a:lnTo>
                <a:lnTo>
                  <a:pt x="160" y="2244"/>
                </a:lnTo>
                <a:lnTo>
                  <a:pt x="118" y="2151"/>
                </a:lnTo>
                <a:lnTo>
                  <a:pt x="82" y="2056"/>
                </a:lnTo>
                <a:lnTo>
                  <a:pt x="53" y="1959"/>
                </a:lnTo>
                <a:lnTo>
                  <a:pt x="30" y="1860"/>
                </a:lnTo>
                <a:lnTo>
                  <a:pt x="13" y="1759"/>
                </a:lnTo>
                <a:lnTo>
                  <a:pt x="3" y="1658"/>
                </a:lnTo>
                <a:lnTo>
                  <a:pt x="0" y="1556"/>
                </a:lnTo>
                <a:lnTo>
                  <a:pt x="3" y="1454"/>
                </a:lnTo>
                <a:lnTo>
                  <a:pt x="13" y="1352"/>
                </a:lnTo>
                <a:lnTo>
                  <a:pt x="30" y="1252"/>
                </a:lnTo>
                <a:lnTo>
                  <a:pt x="53" y="1153"/>
                </a:lnTo>
                <a:lnTo>
                  <a:pt x="82" y="1056"/>
                </a:lnTo>
                <a:lnTo>
                  <a:pt x="118" y="961"/>
                </a:lnTo>
                <a:lnTo>
                  <a:pt x="160" y="868"/>
                </a:lnTo>
                <a:lnTo>
                  <a:pt x="208" y="778"/>
                </a:lnTo>
                <a:lnTo>
                  <a:pt x="262" y="691"/>
                </a:lnTo>
                <a:lnTo>
                  <a:pt x="322" y="608"/>
                </a:lnTo>
                <a:lnTo>
                  <a:pt x="386" y="529"/>
                </a:lnTo>
                <a:lnTo>
                  <a:pt x="456" y="455"/>
                </a:lnTo>
                <a:lnTo>
                  <a:pt x="530" y="386"/>
                </a:lnTo>
                <a:lnTo>
                  <a:pt x="608" y="321"/>
                </a:lnTo>
                <a:lnTo>
                  <a:pt x="691" y="262"/>
                </a:lnTo>
                <a:lnTo>
                  <a:pt x="778" y="208"/>
                </a:lnTo>
                <a:lnTo>
                  <a:pt x="868" y="160"/>
                </a:lnTo>
                <a:lnTo>
                  <a:pt x="961" y="118"/>
                </a:lnTo>
                <a:lnTo>
                  <a:pt x="1056" y="82"/>
                </a:lnTo>
                <a:lnTo>
                  <a:pt x="1153" y="53"/>
                </a:lnTo>
                <a:lnTo>
                  <a:pt x="1252" y="30"/>
                </a:lnTo>
                <a:lnTo>
                  <a:pt x="1352" y="13"/>
                </a:lnTo>
                <a:lnTo>
                  <a:pt x="1454" y="3"/>
                </a:lnTo>
                <a:lnTo>
                  <a:pt x="1556" y="0"/>
                </a:lnTo>
                <a:lnTo>
                  <a:pt x="1658" y="3"/>
                </a:lnTo>
                <a:lnTo>
                  <a:pt x="1759" y="13"/>
                </a:lnTo>
                <a:lnTo>
                  <a:pt x="1860" y="30"/>
                </a:lnTo>
                <a:lnTo>
                  <a:pt x="1959" y="53"/>
                </a:lnTo>
                <a:lnTo>
                  <a:pt x="2056" y="82"/>
                </a:lnTo>
                <a:lnTo>
                  <a:pt x="2151" y="118"/>
                </a:lnTo>
                <a:lnTo>
                  <a:pt x="2244" y="160"/>
                </a:lnTo>
                <a:lnTo>
                  <a:pt x="2334" y="208"/>
                </a:lnTo>
                <a:lnTo>
                  <a:pt x="2421" y="262"/>
                </a:lnTo>
                <a:lnTo>
                  <a:pt x="2503" y="321"/>
                </a:lnTo>
                <a:lnTo>
                  <a:pt x="2582" y="386"/>
                </a:lnTo>
                <a:lnTo>
                  <a:pt x="2656" y="455"/>
                </a:lnTo>
                <a:lnTo>
                  <a:pt x="2725" y="529"/>
                </a:lnTo>
                <a:lnTo>
                  <a:pt x="2790" y="608"/>
                </a:lnTo>
                <a:lnTo>
                  <a:pt x="2849" y="691"/>
                </a:lnTo>
                <a:lnTo>
                  <a:pt x="2903" y="778"/>
                </a:lnTo>
                <a:lnTo>
                  <a:pt x="2951" y="868"/>
                </a:lnTo>
                <a:lnTo>
                  <a:pt x="2993" y="961"/>
                </a:lnTo>
                <a:lnTo>
                  <a:pt x="3029" y="1056"/>
                </a:lnTo>
                <a:lnTo>
                  <a:pt x="3059" y="1153"/>
                </a:lnTo>
                <a:lnTo>
                  <a:pt x="3082" y="1252"/>
                </a:lnTo>
                <a:lnTo>
                  <a:pt x="3098" y="1352"/>
                </a:lnTo>
                <a:lnTo>
                  <a:pt x="3109" y="1454"/>
                </a:lnTo>
                <a:lnTo>
                  <a:pt x="3112" y="1556"/>
                </a:lnTo>
                <a:close/>
              </a:path>
            </a:pathLst>
          </a:custGeom>
          <a:solidFill>
            <a:srgbClr val="7f59ae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1" lang="ru-RU" sz="4400" spc="-1" strike="noStrike">
                <a:solidFill>
                  <a:srgbClr val="ffff6d"/>
                </a:solidFill>
                <a:latin typeface="Noto Sans"/>
              </a:rPr>
              <a:t>4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6876000" y="1620000"/>
            <a:ext cx="2664000" cy="83268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ru-RU" sz="2400" spc="-1" strike="noStrike">
                <a:solidFill>
                  <a:srgbClr val="fe7130"/>
                </a:solidFill>
                <a:latin typeface="Noto Sans"/>
              </a:rPr>
              <a:t>Окончание игры</a:t>
            </a:r>
            <a:endParaRPr b="0" lang="ru-RU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title"/>
          </p:nvPr>
        </p:nvSpPr>
        <p:spPr>
          <a:xfrm>
            <a:off x="6660000" y="2613600"/>
            <a:ext cx="2962080" cy="12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После завершения игры на экране появляется информация о результатах игрока.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Кнопка "START!": Позволяет начать новую игру сначала.</a:t>
            </a:r>
            <a:br>
              <a:rPr sz="1200"/>
            </a:br>
            <a:r>
              <a:rPr b="0" lang="ru-RU" sz="1200" spc="-1" strike="noStrike">
                <a:solidFill>
                  <a:srgbClr val="000000"/>
                </a:solidFill>
                <a:latin typeface="Noto Sans"/>
              </a:rPr>
              <a:t>Кнопка "EXIT": Выходит из игры.</a:t>
            </a:r>
            <a:endParaRPr b="0" lang="ru-RU" sz="1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201960" y="25560"/>
            <a:ext cx="3938040" cy="519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576720" y="229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ru-RU" sz="4400" spc="-1" strike="noStrike">
                <a:solidFill>
                  <a:srgbClr val="000000"/>
                </a:solidFill>
                <a:latin typeface="Noto Sans"/>
              </a:rPr>
              <a:t>Спасибо!</a:t>
            </a:r>
            <a:endParaRPr b="0" lang="ru-RU" sz="4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571" name=""/>
          <p:cNvGrpSpPr/>
          <p:nvPr/>
        </p:nvGrpSpPr>
        <p:grpSpPr>
          <a:xfrm>
            <a:off x="4745520" y="286560"/>
            <a:ext cx="659520" cy="80280"/>
            <a:chOff x="4745520" y="286560"/>
            <a:chExt cx="659520" cy="80280"/>
          </a:xfrm>
        </p:grpSpPr>
        <p:sp>
          <p:nvSpPr>
            <p:cNvPr id="572" name=""/>
            <p:cNvSpPr/>
            <p:nvPr/>
          </p:nvSpPr>
          <p:spPr>
            <a:xfrm>
              <a:off x="5132880" y="286560"/>
              <a:ext cx="80640" cy="80280"/>
            </a:xfrm>
            <a:custGeom>
              <a:avLst/>
              <a:gdLst/>
              <a:ahLst/>
              <a:rect l="0" t="0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8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1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6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3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200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3" name=""/>
            <p:cNvSpPr/>
            <p:nvPr/>
          </p:nvSpPr>
          <p:spPr>
            <a:xfrm>
              <a:off x="5324400" y="286560"/>
              <a:ext cx="80640" cy="80280"/>
            </a:xfrm>
            <a:custGeom>
              <a:avLst/>
              <a:gdLst/>
              <a:ahLst/>
              <a:rect l="0" t="0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9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2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4" name=""/>
            <p:cNvSpPr/>
            <p:nvPr/>
          </p:nvSpPr>
          <p:spPr>
            <a:xfrm>
              <a:off x="4745520" y="286560"/>
              <a:ext cx="80640" cy="80280"/>
            </a:xfrm>
            <a:custGeom>
              <a:avLst/>
              <a:gdLst/>
              <a:ahLst/>
              <a:rect l="0" t="0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9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2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5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2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9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5" name=""/>
            <p:cNvSpPr/>
            <p:nvPr/>
          </p:nvSpPr>
          <p:spPr>
            <a:xfrm>
              <a:off x="4937040" y="286560"/>
              <a:ext cx="80640" cy="80280"/>
            </a:xfrm>
            <a:custGeom>
              <a:avLst/>
              <a:gdLst/>
              <a:ahLst/>
              <a:rect l="0" t="0" r="r" b="b"/>
              <a:pathLst>
                <a:path w="224" h="223">
                  <a:moveTo>
                    <a:pt x="224" y="111"/>
                  </a:moveTo>
                  <a:cubicBezTo>
                    <a:pt x="224" y="131"/>
                    <a:pt x="218" y="150"/>
                    <a:pt x="209" y="167"/>
                  </a:cubicBezTo>
                  <a:cubicBezTo>
                    <a:pt x="199" y="184"/>
                    <a:pt x="185" y="198"/>
                    <a:pt x="168" y="208"/>
                  </a:cubicBezTo>
                  <a:cubicBezTo>
                    <a:pt x="151" y="217"/>
                    <a:pt x="131" y="223"/>
                    <a:pt x="112" y="223"/>
                  </a:cubicBezTo>
                  <a:cubicBezTo>
                    <a:pt x="92" y="223"/>
                    <a:pt x="73" y="217"/>
                    <a:pt x="56" y="208"/>
                  </a:cubicBezTo>
                  <a:cubicBezTo>
                    <a:pt x="39" y="198"/>
                    <a:pt x="25" y="184"/>
                    <a:pt x="15" y="167"/>
                  </a:cubicBezTo>
                  <a:cubicBezTo>
                    <a:pt x="5" y="150"/>
                    <a:pt x="0" y="131"/>
                    <a:pt x="0" y="111"/>
                  </a:cubicBezTo>
                  <a:cubicBezTo>
                    <a:pt x="0" y="92"/>
                    <a:pt x="5" y="73"/>
                    <a:pt x="15" y="56"/>
                  </a:cubicBezTo>
                  <a:cubicBezTo>
                    <a:pt x="24" y="38"/>
                    <a:pt x="39" y="25"/>
                    <a:pt x="56" y="15"/>
                  </a:cubicBezTo>
                  <a:cubicBezTo>
                    <a:pt x="73" y="5"/>
                    <a:pt x="92" y="0"/>
                    <a:pt x="112" y="0"/>
                  </a:cubicBezTo>
                  <a:cubicBezTo>
                    <a:pt x="131" y="0"/>
                    <a:pt x="151" y="5"/>
                    <a:pt x="168" y="15"/>
                  </a:cubicBezTo>
                  <a:cubicBezTo>
                    <a:pt x="185" y="25"/>
                    <a:pt x="199" y="38"/>
                    <a:pt x="209" y="56"/>
                  </a:cubicBezTo>
                  <a:cubicBezTo>
                    <a:pt x="218" y="73"/>
                    <a:pt x="224" y="92"/>
                    <a:pt x="224" y="111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35280" bIns="352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576" name=""/>
          <p:cNvGrpSpPr/>
          <p:nvPr/>
        </p:nvGrpSpPr>
        <p:grpSpPr>
          <a:xfrm>
            <a:off x="1888920" y="3324600"/>
            <a:ext cx="6372720" cy="127800"/>
            <a:chOff x="1888920" y="3324600"/>
            <a:chExt cx="6372720" cy="127800"/>
          </a:xfrm>
        </p:grpSpPr>
        <p:sp>
          <p:nvSpPr>
            <p:cNvPr id="577" name=""/>
            <p:cNvSpPr/>
            <p:nvPr/>
          </p:nvSpPr>
          <p:spPr>
            <a:xfrm>
              <a:off x="5166720" y="3324600"/>
              <a:ext cx="127800" cy="127800"/>
            </a:xfrm>
            <a:custGeom>
              <a:avLst/>
              <a:gdLst/>
              <a:ahLst/>
              <a:rect l="0" t="0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9" y="0"/>
                    <a:pt x="178" y="0"/>
                  </a:cubicBezTo>
                  <a:cubicBezTo>
                    <a:pt x="146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9" y="239"/>
                    <a:pt x="24" y="266"/>
                  </a:cubicBezTo>
                  <a:cubicBezTo>
                    <a:pt x="40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8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6" y="293"/>
                    <a:pt x="331" y="266"/>
                  </a:cubicBezTo>
                  <a:cubicBezTo>
                    <a:pt x="347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e54b87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8" name=""/>
            <p:cNvSpPr/>
            <p:nvPr/>
          </p:nvSpPr>
          <p:spPr>
            <a:xfrm>
              <a:off x="5469840" y="3324600"/>
              <a:ext cx="127800" cy="127800"/>
            </a:xfrm>
            <a:custGeom>
              <a:avLst/>
              <a:gdLst/>
              <a:ahLst/>
              <a:rect l="0" t="0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9" y="0"/>
                    <a:pt x="178" y="0"/>
                  </a:cubicBezTo>
                  <a:cubicBezTo>
                    <a:pt x="147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9" y="239"/>
                    <a:pt x="24" y="266"/>
                  </a:cubicBezTo>
                  <a:cubicBezTo>
                    <a:pt x="40" y="293"/>
                    <a:pt x="62" y="315"/>
                    <a:pt x="89" y="331"/>
                  </a:cubicBezTo>
                  <a:cubicBezTo>
                    <a:pt x="116" y="346"/>
                    <a:pt x="147" y="355"/>
                    <a:pt x="178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6" y="293"/>
                    <a:pt x="331" y="266"/>
                  </a:cubicBezTo>
                  <a:cubicBezTo>
                    <a:pt x="347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f8b62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9" name=""/>
            <p:cNvSpPr/>
            <p:nvPr/>
          </p:nvSpPr>
          <p:spPr>
            <a:xfrm>
              <a:off x="4552920" y="3324600"/>
              <a:ext cx="127800" cy="127800"/>
            </a:xfrm>
            <a:custGeom>
              <a:avLst/>
              <a:gdLst/>
              <a:ahLst/>
              <a:rect l="0" t="0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8" y="0"/>
                    <a:pt x="177" y="0"/>
                  </a:cubicBezTo>
                  <a:cubicBezTo>
                    <a:pt x="146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8" y="239"/>
                    <a:pt x="24" y="266"/>
                  </a:cubicBezTo>
                  <a:cubicBezTo>
                    <a:pt x="39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7" y="355"/>
                  </a:cubicBezTo>
                  <a:cubicBezTo>
                    <a:pt x="208" y="355"/>
                    <a:pt x="239" y="346"/>
                    <a:pt x="266" y="331"/>
                  </a:cubicBezTo>
                  <a:cubicBezTo>
                    <a:pt x="293" y="315"/>
                    <a:pt x="315" y="293"/>
                    <a:pt x="331" y="266"/>
                  </a:cubicBezTo>
                  <a:cubicBezTo>
                    <a:pt x="346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7f59ae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0" name=""/>
            <p:cNvSpPr/>
            <p:nvPr/>
          </p:nvSpPr>
          <p:spPr>
            <a:xfrm>
              <a:off x="4856040" y="3324600"/>
              <a:ext cx="127800" cy="127800"/>
            </a:xfrm>
            <a:custGeom>
              <a:avLst/>
              <a:gdLst/>
              <a:ahLst/>
              <a:rect l="0" t="0" r="r" b="b"/>
              <a:pathLst>
                <a:path w="355" h="355">
                  <a:moveTo>
                    <a:pt x="355" y="177"/>
                  </a:moveTo>
                  <a:cubicBezTo>
                    <a:pt x="355" y="146"/>
                    <a:pt x="346" y="116"/>
                    <a:pt x="331" y="89"/>
                  </a:cubicBezTo>
                  <a:cubicBezTo>
                    <a:pt x="315" y="62"/>
                    <a:pt x="293" y="39"/>
                    <a:pt x="266" y="24"/>
                  </a:cubicBezTo>
                  <a:cubicBezTo>
                    <a:pt x="239" y="8"/>
                    <a:pt x="208" y="0"/>
                    <a:pt x="177" y="0"/>
                  </a:cubicBezTo>
                  <a:cubicBezTo>
                    <a:pt x="145" y="0"/>
                    <a:pt x="116" y="8"/>
                    <a:pt x="89" y="24"/>
                  </a:cubicBezTo>
                  <a:cubicBezTo>
                    <a:pt x="62" y="39"/>
                    <a:pt x="40" y="62"/>
                    <a:pt x="24" y="89"/>
                  </a:cubicBezTo>
                  <a:cubicBezTo>
                    <a:pt x="8" y="116"/>
                    <a:pt x="0" y="146"/>
                    <a:pt x="0" y="177"/>
                  </a:cubicBezTo>
                  <a:cubicBezTo>
                    <a:pt x="0" y="209"/>
                    <a:pt x="8" y="239"/>
                    <a:pt x="24" y="266"/>
                  </a:cubicBezTo>
                  <a:cubicBezTo>
                    <a:pt x="39" y="293"/>
                    <a:pt x="62" y="315"/>
                    <a:pt x="89" y="331"/>
                  </a:cubicBezTo>
                  <a:cubicBezTo>
                    <a:pt x="116" y="346"/>
                    <a:pt x="146" y="355"/>
                    <a:pt x="177" y="355"/>
                  </a:cubicBezTo>
                  <a:cubicBezTo>
                    <a:pt x="209" y="355"/>
                    <a:pt x="239" y="346"/>
                    <a:pt x="266" y="331"/>
                  </a:cubicBezTo>
                  <a:cubicBezTo>
                    <a:pt x="293" y="315"/>
                    <a:pt x="315" y="293"/>
                    <a:pt x="331" y="266"/>
                  </a:cubicBezTo>
                  <a:cubicBezTo>
                    <a:pt x="346" y="239"/>
                    <a:pt x="355" y="209"/>
                    <a:pt x="355" y="177"/>
                  </a:cubicBezTo>
                  <a:close/>
                </a:path>
              </a:pathLst>
            </a:custGeom>
            <a:solidFill>
              <a:srgbClr val="60c4e4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5926680" y="341208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26280">
              <a:solidFill>
                <a:srgbClr val="f8b621"/>
              </a:solidFill>
              <a:round/>
            </a:ln>
          </p:spPr>
          <p:txBody>
            <a:bodyPr lIns="102960" rIns="102960" tIns="-57960" bIns="-579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2" name=""/>
            <p:cNvSpPr/>
            <p:nvPr/>
          </p:nvSpPr>
          <p:spPr>
            <a:xfrm>
              <a:off x="1888920" y="3412080"/>
              <a:ext cx="2334960" cy="0"/>
            </a:xfrm>
            <a:custGeom>
              <a:avLst/>
              <a:gdLst/>
              <a:ahLst/>
              <a:rect l="0" t="0" r="r" b="b"/>
              <a:pathLst>
                <a:path fill="none" w="6486" h="0">
                  <a:moveTo>
                    <a:pt x="0" y="0"/>
                  </a:moveTo>
                  <a:cubicBezTo>
                    <a:pt x="2162" y="0"/>
                    <a:pt x="4324" y="0"/>
                    <a:pt x="6486" y="0"/>
                  </a:cubicBezTo>
                </a:path>
              </a:pathLst>
            </a:custGeom>
            <a:ln cap="rnd" w="26280">
              <a:solidFill>
                <a:srgbClr val="7f59ae"/>
              </a:solidFill>
              <a:round/>
            </a:ln>
          </p:spPr>
          <p:txBody>
            <a:bodyPr lIns="102960" rIns="102960" tIns="-57960" bIns="-579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2024-01-21T11:30:05Z</dcterms:created>
  <dc:creator/>
  <dc:description/>
  <dc:language>ru-RU</dc:language>
  <cp:lastModifiedBy/>
  <dcterms:modified xsi:type="dcterms:W3CDTF">2024-01-21T12:15:46Z</dcterms:modified>
  <cp:revision>2</cp:revision>
  <dc:subject/>
  <dc:title>Candy</dc:title>
</cp:coreProperties>
</file>