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0" r:id="rId3"/>
    <p:sldId id="257" r:id="rId4"/>
    <p:sldId id="258" r:id="rId5"/>
    <p:sldId id="264" r:id="rId6"/>
    <p:sldId id="266" r:id="rId7"/>
    <p:sldId id="265" r:id="rId8"/>
    <p:sldId id="259" r:id="rId9"/>
    <p:sldId id="267" r:id="rId10"/>
    <p:sldId id="268" r:id="rId11"/>
    <p:sldId id="261" r:id="rId12"/>
    <p:sldId id="262" r:id="rId13"/>
    <p:sldId id="263" r:id="rId14"/>
    <p:sldId id="269" r:id="rId15"/>
    <p:sldId id="276" r:id="rId16"/>
    <p:sldId id="270" r:id="rId17"/>
    <p:sldId id="277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94" y="1785667"/>
            <a:ext cx="91900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Trabalho Final DM112 – Parte 1 </a:t>
            </a:r>
          </a:p>
          <a:p>
            <a:pPr algn="ctr"/>
            <a:endParaRPr lang="pt-BR" sz="3200" b="1" u="sng" dirty="0"/>
          </a:p>
          <a:p>
            <a:pPr algn="ctr"/>
            <a:r>
              <a:rPr lang="pt-BR" sz="3200" b="1" dirty="0"/>
              <a:t>Análise, modelagem e projetos orientado a serviços.</a:t>
            </a:r>
          </a:p>
          <a:p>
            <a:pPr algn="ctr"/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envio de e-mails após a entrega do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ACFE7DD-8382-43B5-9046-5F9A4F6A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85975"/>
            <a:ext cx="9296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7448E98-7973-477B-A131-36DCBB78A658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&amp; 3 – Identificando operações manuais / orquestração / serviços externos</a:t>
            </a:r>
            <a:endParaRPr lang="pt-BR" sz="20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3B9D1E4-B6D8-4F81-8658-C45361A7A3A5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D65B1BE0-E540-419C-AFE0-A279ECD95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2" y="1494924"/>
            <a:ext cx="5981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0A12772-13ED-4E0A-B533-645D16EF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8" y="1366837"/>
            <a:ext cx="5981700" cy="412432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01EDEE0-974B-4E5F-A59C-0484B32103BE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32970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04F67EE-A5A0-4C06-90D4-E2EC298B8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79" y="1796482"/>
            <a:ext cx="9801225" cy="371475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18451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4 – Criação de serviços agrupados em contexto lógico: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entregador.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 para entregador.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 para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 para cliente.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Demonstrar o estado da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568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5 -  Aplicação dos conceitos de SOA para novo agrupamento de serviços: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usuário.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Demonstrar o estado da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831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1B0D27F-1687-473D-B0E4-C9C51FEDA9F7}"/>
              </a:ext>
            </a:extLst>
          </p:cNvPr>
          <p:cNvSpPr txBox="1"/>
          <p:nvPr/>
        </p:nvSpPr>
        <p:spPr>
          <a:xfrm>
            <a:off x="1506734" y="966527"/>
            <a:ext cx="9178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6 -  Identificação de composição de serviços: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O serviço de manejo de entrega será responsável por todo o processo de entrega.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Sua responsabilidade será, no início do procedimento, lançar estado da entrega a partir de sua saída até o momento de entrega. Uma vez entregue, o mesmo serviço sinaliza com um disparo de e-mail para o cliente.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5759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892A77-DB05-4BDF-8FFE-CE4317036BF1}"/>
              </a:ext>
            </a:extLst>
          </p:cNvPr>
          <p:cNvSpPr txBox="1"/>
          <p:nvPr/>
        </p:nvSpPr>
        <p:spPr>
          <a:xfrm>
            <a:off x="1506734" y="966527"/>
            <a:ext cx="91785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7 -  Revisão de agrupamento: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Autenticação: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Identificar usuário.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Pedidos: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Consultar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atualização de pedidos.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Entrega: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Iniciar entrega.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Registrar entrega.</a:t>
            </a:r>
            <a:endParaRPr lang="pt-BR" sz="2000" b="1" dirty="0"/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Mensageiro: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Enviar e-mail de entrega para o cliente.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19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8C89478-70A8-4AD7-AB74-70F54AAFBB77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02C722C-D2BC-488D-B202-D46A934090FE}"/>
              </a:ext>
            </a:extLst>
          </p:cNvPr>
          <p:cNvSpPr txBox="1"/>
          <p:nvPr/>
        </p:nvSpPr>
        <p:spPr>
          <a:xfrm>
            <a:off x="1506734" y="966527"/>
            <a:ext cx="9178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8 -  Relação de serviços refinada:</a:t>
            </a:r>
          </a:p>
          <a:p>
            <a:pPr algn="just"/>
            <a:endParaRPr lang="pt-BR" sz="2000" b="1" dirty="0"/>
          </a:p>
          <a:p>
            <a:pPr algn="just"/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0CA4FFF5-2AD3-4818-B6FE-D934B633C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72" y="1829434"/>
            <a:ext cx="661225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9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262" y="1276492"/>
            <a:ext cx="111021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Aplicação dos passos de análise, modelagem e projeto orientado a serviços do</a:t>
            </a:r>
            <a:r>
              <a:rPr lang="pt-BR" sz="2000" b="1" dirty="0"/>
              <a:t> SOA</a:t>
            </a:r>
            <a:r>
              <a:rPr lang="pt-BR" sz="2000" dirty="0"/>
              <a:t>, para o provedor de logística do projeto utilizado no curso.</a:t>
            </a:r>
            <a:endParaRPr lang="pt-BR" sz="2400" dirty="0"/>
          </a:p>
          <a:p>
            <a:r>
              <a:rPr lang="pt-BR" sz="28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3596" y="164704"/>
            <a:ext cx="16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/>
              <a:t>Objetivo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19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2" y="723588"/>
            <a:ext cx="9098386" cy="5789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1070" y="138813"/>
            <a:ext cx="826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Arquitetura do projeto utilizada no trabalho.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14732" y="1604514"/>
            <a:ext cx="4433977" cy="4908429"/>
          </a:xfrm>
          <a:prstGeom prst="roundRect">
            <a:avLst>
              <a:gd name="adj" fmla="val 26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Definição de:</a:t>
            </a:r>
          </a:p>
          <a:p>
            <a:pPr algn="just"/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Requisitos: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Consultar 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Efetuar o registro de uma entrega de pedido bem sucedida.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 Reportar a entrega do pedido ao cliente por um e-mail.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Fronteira da análise: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responsável pela entrega faz uma consulta na lista de pedidos a serem entregues.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entregador faz o registro da entrega de um pedido no sistema.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O sistema executa o acesso ao servidor de e-mails.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envolvidas: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cliente, entregador, servidor de e-mails. (sistema ?)</a:t>
            </a:r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dirty="0"/>
              <a:t>Partes afetadas da corporação: 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Setor de logística e estoque.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– Identificação dos sistemas legados.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7D4537-48EB-41DB-B85B-CF8451B88503}"/>
              </a:ext>
            </a:extLst>
          </p:cNvPr>
          <p:cNvSpPr txBox="1"/>
          <p:nvPr/>
        </p:nvSpPr>
        <p:spPr>
          <a:xfrm>
            <a:off x="1506734" y="1474358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800" b="1" dirty="0"/>
              <a:t>Legados: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Sistema de envio de e-mail / mensagens.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dirty="0"/>
              <a:t>Provedor de serviço de logística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3870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Análise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2 – Modelo de alto nível</a:t>
            </a:r>
            <a:endParaRPr lang="pt-BR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A600A6C-039C-4D2A-A011-3A7C63E6C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12" y="1455195"/>
            <a:ext cx="6644783" cy="47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Passo 1 – Decomposição do processo de negócio</a:t>
            </a:r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F7A06-166D-4ABD-B393-9C3794BEC01E}"/>
              </a:ext>
            </a:extLst>
          </p:cNvPr>
          <p:cNvSpPr txBox="1"/>
          <p:nvPr/>
        </p:nvSpPr>
        <p:spPr>
          <a:xfrm>
            <a:off x="1506734" y="1366637"/>
            <a:ext cx="6172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b="1" dirty="0"/>
              <a:t>Processos</a:t>
            </a:r>
            <a:r>
              <a:rPr lang="pt-BR" sz="1800" b="1" dirty="0"/>
              <a:t>: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dirty="0"/>
              <a:t>Processo de consulta do entregador no sistema de logística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Processo de consulta do cliente </a:t>
            </a:r>
            <a:r>
              <a:rPr lang="pt-BR" dirty="0"/>
              <a:t>no sistema de logística</a:t>
            </a:r>
          </a:p>
          <a:p>
            <a:pPr marL="342900" indent="-342900" algn="just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pt-BR" sz="1800" dirty="0"/>
              <a:t>Processo de envio de e</a:t>
            </a:r>
            <a:r>
              <a:rPr lang="pt-BR" dirty="0"/>
              <a:t>-mails após a entrega do produto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474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AED2208-8786-4291-A983-CADDF2E4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2" y="1556629"/>
            <a:ext cx="5981700" cy="413385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consulta do entregador no sistema de logística</a:t>
            </a:r>
          </a:p>
        </p:txBody>
      </p:sp>
    </p:spTree>
    <p:extLst>
      <p:ext uri="{BB962C8B-B14F-4D97-AF65-F5344CB8AC3E}">
        <p14:creationId xmlns:p14="http://schemas.microsoft.com/office/powerpoint/2010/main" val="9816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90"/>
            <a:ext cx="12191999" cy="685800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9AFB9E92-E714-41A6-A03A-76B96C5511B9}"/>
              </a:ext>
            </a:extLst>
          </p:cNvPr>
          <p:cNvSpPr txBox="1"/>
          <p:nvPr/>
        </p:nvSpPr>
        <p:spPr>
          <a:xfrm>
            <a:off x="2705812" y="122590"/>
            <a:ext cx="67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Modelagem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B929119-373A-4441-8F42-0CB7A3C7C5F7}"/>
              </a:ext>
            </a:extLst>
          </p:cNvPr>
          <p:cNvSpPr txBox="1"/>
          <p:nvPr/>
        </p:nvSpPr>
        <p:spPr>
          <a:xfrm>
            <a:off x="1506734" y="966527"/>
            <a:ext cx="917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pt-BR" sz="2000" dirty="0"/>
              <a:t>Processo de consulta do cliente no sistema de logística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4161005-7F57-4DAA-A48A-055BCE01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42" y="1366837"/>
            <a:ext cx="5981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509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Rodrigo Noal</cp:lastModifiedBy>
  <cp:revision>20</cp:revision>
  <dcterms:created xsi:type="dcterms:W3CDTF">2016-10-18T13:17:06Z</dcterms:created>
  <dcterms:modified xsi:type="dcterms:W3CDTF">2022-04-02T18:15:12Z</dcterms:modified>
</cp:coreProperties>
</file>