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60" r:id="rId3"/>
    <p:sldId id="257" r:id="rId4"/>
    <p:sldId id="258" r:id="rId5"/>
    <p:sldId id="266" r:id="rId6"/>
    <p:sldId id="264" r:id="rId7"/>
    <p:sldId id="265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7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4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FC-7591-4BDF-97C5-E52E8AAD59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5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94" y="1785667"/>
            <a:ext cx="91900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Trabalho Final DM112 – Parte 1 </a:t>
            </a:r>
          </a:p>
          <a:p>
            <a:pPr algn="ctr"/>
            <a:endParaRPr lang="pt-BR" sz="3200" b="1" u="sng" dirty="0"/>
          </a:p>
          <a:p>
            <a:pPr algn="ctr"/>
            <a:r>
              <a:rPr lang="pt-BR" sz="3200" b="1" dirty="0"/>
              <a:t>Análise, modelagem e projetos orientado a serviços.</a:t>
            </a:r>
          </a:p>
          <a:p>
            <a:pPr algn="ctr"/>
            <a:endParaRPr lang="pt-BR" sz="2800" b="1" u="sng" dirty="0"/>
          </a:p>
        </p:txBody>
      </p:sp>
    </p:spTree>
    <p:extLst>
      <p:ext uri="{BB962C8B-B14F-4D97-AF65-F5344CB8AC3E}">
        <p14:creationId xmlns:p14="http://schemas.microsoft.com/office/powerpoint/2010/main" val="191310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5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9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262" y="1276492"/>
            <a:ext cx="111021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Aplicação dos passos de análise, modelagem e projeto orientado a serviços do</a:t>
            </a:r>
            <a:r>
              <a:rPr lang="pt-BR" sz="2000" b="1" dirty="0"/>
              <a:t> SOA</a:t>
            </a:r>
            <a:r>
              <a:rPr lang="pt-BR" sz="2000" dirty="0"/>
              <a:t>, para o provedor de logística do projeto utilizado no curso.</a:t>
            </a:r>
            <a:endParaRPr lang="pt-BR" sz="2400" dirty="0"/>
          </a:p>
          <a:p>
            <a:r>
              <a:rPr lang="pt-BR" sz="2800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3596" y="164704"/>
            <a:ext cx="1644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/>
              <a:t>Objetivo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1193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04" y="723588"/>
            <a:ext cx="9098386" cy="5789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1070" y="138813"/>
            <a:ext cx="826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Arquitetura do projeto utilizada no trabalho.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14732" y="1604514"/>
            <a:ext cx="4433977" cy="4908429"/>
          </a:xfrm>
          <a:prstGeom prst="roundRect">
            <a:avLst>
              <a:gd name="adj" fmla="val 26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1 – Definição de: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Requisitos: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Consultar a lista de pedidos a serem entregues.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Efetuar o registro de uma entrega de pedido bem sucedida.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Reportar a entrega do pedido ao cliente por um e-mail.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Fronteira da análise: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responsável pela entrega faz uma consulta na lista de pedidos a serem entregues.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entregador faz o registro da entrega de um pedido no sistema.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sistema executa o acesso ao servidor de e-mails.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Partes envolvidas: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cliente, entregador, servidor de e-mails. (sistema ?)</a:t>
            </a:r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Partes afetadas da corporação: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Setor de logística e estoque.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7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1 – Modelo de alto nível</a:t>
            </a: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FEF45B7-8157-4746-BE81-275B754C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04" y="1673892"/>
            <a:ext cx="89439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3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2 – Identificação dos sistemas legados.</a:t>
            </a:r>
          </a:p>
          <a:p>
            <a:pPr algn="just"/>
            <a:endParaRPr lang="pt-BR" sz="200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3870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3 – Modelagem de Serviços Candidatos.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a) Decomposição do processo de negócio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474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5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193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Aparecida Dias</dc:creator>
  <cp:lastModifiedBy>Rodrigo Noal</cp:lastModifiedBy>
  <cp:revision>15</cp:revision>
  <dcterms:created xsi:type="dcterms:W3CDTF">2016-10-18T13:17:06Z</dcterms:created>
  <dcterms:modified xsi:type="dcterms:W3CDTF">2022-04-01T19:28:16Z</dcterms:modified>
</cp:coreProperties>
</file>