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4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FC-7591-4BDF-97C5-E52E8AAD597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0DDC-887E-485B-BA0D-AF8F8A42D32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94" y="1785667"/>
            <a:ext cx="91900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Trabalho Final DM112 – Parte 1 </a:t>
            </a:r>
          </a:p>
          <a:p>
            <a:pPr algn="ctr"/>
            <a:endParaRPr lang="pt-BR" sz="3200" b="1" u="sng" dirty="0" smtClean="0"/>
          </a:p>
          <a:p>
            <a:pPr algn="ctr"/>
            <a:r>
              <a:rPr lang="pt-BR" sz="3200" b="1" dirty="0" smtClean="0"/>
              <a:t>Análise, modelagem e projetos orientado a serviços.</a:t>
            </a:r>
          </a:p>
          <a:p>
            <a:pPr algn="ctr"/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19131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9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262" y="1276492"/>
            <a:ext cx="111021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Aplicação </a:t>
            </a:r>
            <a:r>
              <a:rPr lang="pt-BR" sz="2000" dirty="0"/>
              <a:t>dos passos de análise, modelagem e projeto orientado a serviços do</a:t>
            </a:r>
            <a:r>
              <a:rPr lang="pt-BR" sz="2000" b="1" dirty="0"/>
              <a:t> SOA</a:t>
            </a:r>
            <a:r>
              <a:rPr lang="pt-BR" sz="2000" dirty="0"/>
              <a:t>, para o provedor de logística do projeto utilizado no curso.</a:t>
            </a:r>
            <a:endParaRPr lang="pt-BR" sz="2400" dirty="0" smtClean="0"/>
          </a:p>
          <a:p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273596" y="164704"/>
            <a:ext cx="164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/>
              <a:t>Objetivo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119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04" y="723588"/>
            <a:ext cx="9098386" cy="5789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1070" y="138813"/>
            <a:ext cx="826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do projeto utilizada no trabalho.</a:t>
            </a:r>
            <a:endParaRPr lang="pt-BR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414732" y="1604514"/>
            <a:ext cx="4433977" cy="4908429"/>
          </a:xfrm>
          <a:prstGeom prst="roundRect">
            <a:avLst>
              <a:gd name="adj" fmla="val 26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Análise</a:t>
            </a:r>
            <a:endParaRPr lang="pt-BR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Passo 1 – Definição de: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 smtClean="0"/>
              <a:t>Requisitos: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 Fazer uma consulta na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 Efetuar o registro de uma entrega de pedido bem sucedida.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 Reportar a entrega do pedido ao cliente por um e-mail.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pt-BR" sz="2000" b="1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 smtClean="0"/>
              <a:t>Fronteira da análise: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O responsável pela entrega faz uma consulta na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O entregador faz o registro da entrega de um pedido no sistema.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O sistema executa o acesso ao servidor de e-mails.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b="1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 smtClean="0"/>
              <a:t>Partes envolvidas: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cliente</a:t>
            </a:r>
            <a:r>
              <a:rPr lang="pt-BR" sz="2000" dirty="0"/>
              <a:t>, entregador, servidor de e-mails. (sistema </a:t>
            </a:r>
            <a:r>
              <a:rPr lang="pt-BR" sz="2000" dirty="0" smtClean="0"/>
              <a:t>?)</a:t>
            </a:r>
            <a:endParaRPr lang="pt-BR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 smtClean="0"/>
              <a:t>Partes afetadas da corporação: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Setor de logística e </a:t>
            </a:r>
            <a:r>
              <a:rPr lang="pt-BR" sz="2000" dirty="0" smtClean="0"/>
              <a:t>estoque.</a:t>
            </a: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3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Análise</a:t>
            </a:r>
            <a:endParaRPr lang="pt-BR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Passo 2 – Identificação dos sistemas legados.</a:t>
            </a:r>
          </a:p>
          <a:p>
            <a:pPr algn="just"/>
            <a:endParaRPr lang="pt-BR" sz="2000" smtClean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387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171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Aparecida Dias</dc:creator>
  <cp:lastModifiedBy>Caio Cesar Camargo Cardoso</cp:lastModifiedBy>
  <cp:revision>13</cp:revision>
  <dcterms:created xsi:type="dcterms:W3CDTF">2016-10-18T13:17:06Z</dcterms:created>
  <dcterms:modified xsi:type="dcterms:W3CDTF">2022-03-31T01:00:38Z</dcterms:modified>
</cp:coreProperties>
</file>