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HK Grotesk Bold" panose="020B0604020202020204" charset="-52"/>
      <p:regular r:id="rId7"/>
    </p:embeddedFont>
    <p:embeddedFont>
      <p:font typeface="HK Grotesk Medium Bold" panose="020B0604020202020204" charset="-52"/>
      <p:regular r:id="rId8"/>
    </p:embeddedFont>
    <p:embeddedFont>
      <p:font typeface="HK Grotesk Medium" panose="020B0604020202020204" charset="-52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68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075850" y="8058150"/>
            <a:ext cx="6183450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99"/>
              </a:lnSpc>
            </a:pPr>
            <a:r>
              <a:rPr lang="en-US" sz="3999">
                <a:solidFill>
                  <a:srgbClr val="FFFFFF"/>
                </a:solidFill>
                <a:latin typeface="HK Grotesk Medium"/>
              </a:rPr>
              <a:t>Работа выполнена </a:t>
            </a:r>
          </a:p>
          <a:p>
            <a:pPr algn="r">
              <a:lnSpc>
                <a:spcPts val="4799"/>
              </a:lnSpc>
            </a:pPr>
            <a:r>
              <a:rPr lang="en-US" sz="3999">
                <a:solidFill>
                  <a:srgbClr val="FFFFFF"/>
                </a:solidFill>
                <a:latin typeface="HK Grotesk Medium"/>
              </a:rPr>
              <a:t>Ильиным Дмитрием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4120367"/>
            <a:ext cx="7706900" cy="5137933"/>
            <a:chOff x="0" y="0"/>
            <a:chExt cx="10275866" cy="6850578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425289" y="0"/>
              <a:ext cx="6850578" cy="6850578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850578" cy="6850578"/>
            </a:xfrm>
            <a:prstGeom prst="rect">
              <a:avLst/>
            </a:prstGeom>
          </p:spPr>
        </p:pic>
      </p:grpSp>
      <p:sp>
        <p:nvSpPr>
          <p:cNvPr id="6" name="TextBox 6"/>
          <p:cNvSpPr txBox="1"/>
          <p:nvPr/>
        </p:nvSpPr>
        <p:spPr>
          <a:xfrm>
            <a:off x="5741123" y="1019175"/>
            <a:ext cx="11518177" cy="583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7600" dirty="0" err="1">
                <a:solidFill>
                  <a:srgbClr val="FFFFFF"/>
                </a:solidFill>
                <a:latin typeface="HK Grotesk Bold"/>
              </a:rPr>
              <a:t>Итоговый</a:t>
            </a:r>
            <a:r>
              <a:rPr lang="en-US" sz="7600" dirty="0">
                <a:solidFill>
                  <a:srgbClr val="FFFFFF"/>
                </a:solidFill>
                <a:latin typeface="HK Grotesk Bold"/>
              </a:rPr>
              <a:t> </a:t>
            </a:r>
            <a:r>
              <a:rPr lang="en-US" sz="7600" dirty="0" err="1">
                <a:solidFill>
                  <a:srgbClr val="FFFFFF"/>
                </a:solidFill>
                <a:latin typeface="HK Grotesk Bold"/>
              </a:rPr>
              <a:t>проект</a:t>
            </a:r>
            <a:r>
              <a:rPr lang="en-US" sz="7600" dirty="0">
                <a:solidFill>
                  <a:srgbClr val="FFFFFF"/>
                </a:solidFill>
                <a:latin typeface="HK Grotesk Bold"/>
              </a:rPr>
              <a:t> </a:t>
            </a:r>
            <a:r>
              <a:rPr lang="en-US" sz="7600" dirty="0" err="1">
                <a:solidFill>
                  <a:srgbClr val="FFFFFF"/>
                </a:solidFill>
                <a:latin typeface="HK Grotesk Bold"/>
              </a:rPr>
              <a:t>по</a:t>
            </a:r>
            <a:r>
              <a:rPr lang="en-US" sz="7600" dirty="0">
                <a:solidFill>
                  <a:srgbClr val="FFFFFF"/>
                </a:solidFill>
                <a:latin typeface="HK Grotesk Bold"/>
              </a:rPr>
              <a:t> </a:t>
            </a:r>
            <a:r>
              <a:rPr lang="en-US" sz="7600" dirty="0" err="1">
                <a:solidFill>
                  <a:srgbClr val="FFFFFF"/>
                </a:solidFill>
                <a:latin typeface="HK Grotesk Bold"/>
              </a:rPr>
              <a:t>теме</a:t>
            </a:r>
            <a:endParaRPr lang="en-US" sz="7600" dirty="0">
              <a:solidFill>
                <a:srgbClr val="FFFFFF"/>
              </a:solidFill>
              <a:latin typeface="HK Grotesk Bold"/>
            </a:endParaRPr>
          </a:p>
          <a:p>
            <a:pPr algn="ctr">
              <a:lnSpc>
                <a:spcPts val="9120"/>
              </a:lnSpc>
            </a:pPr>
            <a:r>
              <a:rPr lang="en-US" sz="7600" dirty="0">
                <a:solidFill>
                  <a:srgbClr val="FFFFFF"/>
                </a:solidFill>
                <a:latin typeface="HK Grotesk Bold"/>
              </a:rPr>
              <a:t>"</a:t>
            </a:r>
            <a:r>
              <a:rPr lang="en-US" sz="7600" dirty="0" err="1">
                <a:solidFill>
                  <a:srgbClr val="FFFFFF"/>
                </a:solidFill>
                <a:latin typeface="HK Grotesk Bold"/>
              </a:rPr>
              <a:t>Сайт</a:t>
            </a:r>
            <a:r>
              <a:rPr lang="en-US" sz="7600" dirty="0">
                <a:solidFill>
                  <a:srgbClr val="FFFFFF"/>
                </a:solidFill>
                <a:latin typeface="HK Grotesk Bold"/>
              </a:rPr>
              <a:t> </a:t>
            </a:r>
            <a:r>
              <a:rPr lang="en-US" sz="7600" dirty="0" err="1">
                <a:solidFill>
                  <a:srgbClr val="FFFFFF"/>
                </a:solidFill>
                <a:latin typeface="HK Grotesk Bold"/>
              </a:rPr>
              <a:t>для</a:t>
            </a:r>
            <a:r>
              <a:rPr lang="en-US" sz="7600" dirty="0">
                <a:solidFill>
                  <a:srgbClr val="FFFFFF"/>
                </a:solidFill>
                <a:latin typeface="HK Grotesk Bold"/>
              </a:rPr>
              <a:t> </a:t>
            </a:r>
            <a:r>
              <a:rPr lang="en-US" sz="7600" dirty="0" err="1">
                <a:solidFill>
                  <a:srgbClr val="FFFFFF"/>
                </a:solidFill>
                <a:latin typeface="HK Grotesk Bold"/>
              </a:rPr>
              <a:t>изучения</a:t>
            </a:r>
            <a:r>
              <a:rPr lang="en-US" sz="7600" dirty="0">
                <a:solidFill>
                  <a:srgbClr val="FFFFFF"/>
                </a:solidFill>
                <a:latin typeface="HK Grotesk Bold"/>
              </a:rPr>
              <a:t> </a:t>
            </a:r>
            <a:r>
              <a:rPr lang="en-US" sz="7600" dirty="0" err="1">
                <a:solidFill>
                  <a:srgbClr val="FFFFFF"/>
                </a:solidFill>
                <a:latin typeface="HK Grotesk Bold"/>
              </a:rPr>
              <a:t>программирования</a:t>
            </a:r>
            <a:r>
              <a:rPr lang="en-US" sz="7600" dirty="0">
                <a:solidFill>
                  <a:srgbClr val="FFFFFF"/>
                </a:solidFill>
                <a:latin typeface="HK Grotesk Bold"/>
              </a:rPr>
              <a:t> в </a:t>
            </a:r>
            <a:r>
              <a:rPr lang="en-US" sz="7600" dirty="0" err="1">
                <a:solidFill>
                  <a:srgbClr val="FFFFFF"/>
                </a:solidFill>
                <a:latin typeface="HK Grotesk Bold"/>
              </a:rPr>
              <a:t>старших</a:t>
            </a:r>
            <a:r>
              <a:rPr lang="en-US" sz="7600" dirty="0">
                <a:solidFill>
                  <a:srgbClr val="FFFFFF"/>
                </a:solidFill>
                <a:latin typeface="HK Grotesk Bold"/>
              </a:rPr>
              <a:t> </a:t>
            </a:r>
            <a:r>
              <a:rPr lang="en-US" sz="7600" dirty="0" err="1">
                <a:solidFill>
                  <a:srgbClr val="FFFFFF"/>
                </a:solidFill>
                <a:latin typeface="HK Grotesk Bold"/>
              </a:rPr>
              <a:t>классах</a:t>
            </a:r>
            <a:r>
              <a:rPr lang="en-US" sz="7600" dirty="0">
                <a:solidFill>
                  <a:srgbClr val="FFFFFF"/>
                </a:solidFill>
                <a:latin typeface="HK Grotesk Bold"/>
              </a:rPr>
              <a:t>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8840238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01"/>
              </a:lnSpc>
            </a:pPr>
            <a:r>
              <a:rPr lang="en-US" sz="6251">
                <a:solidFill>
                  <a:srgbClr val="191824"/>
                </a:solidFill>
                <a:latin typeface="HK Grotesk Bold"/>
              </a:rPr>
              <a:t>Идея проекта: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985595" y="1019175"/>
            <a:ext cx="1273705" cy="390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9647200" y="3297986"/>
            <a:ext cx="7612100" cy="5960314"/>
            <a:chOff x="0" y="0"/>
            <a:chExt cx="10149467" cy="7947085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5027165" y="0"/>
              <a:ext cx="5122301" cy="6178214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2252882"/>
              <a:ext cx="6104896" cy="5694203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1028700" y="2424483"/>
            <a:ext cx="9647200" cy="3668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91824"/>
                </a:solidFill>
                <a:latin typeface="HK Grotesk Bold"/>
              </a:rPr>
              <a:t>Реализация сайта с помощью которого можно будет легко разобраться и найти себя в крупной сфере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19412"/>
            <a:ext cx="16230600" cy="1024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0"/>
              </a:lnSpc>
            </a:pPr>
            <a:r>
              <a:rPr lang="en-US" sz="6625" dirty="0">
                <a:solidFill>
                  <a:srgbClr val="191824"/>
                </a:solidFill>
                <a:latin typeface="HK Grotesk Bold"/>
              </a:rPr>
              <a:t>РЕАЛИЗАЦИЯ </a:t>
            </a:r>
            <a:r>
              <a:rPr lang="ru-RU" sz="6625" smtClean="0">
                <a:solidFill>
                  <a:srgbClr val="191824"/>
                </a:solidFill>
                <a:latin typeface="HK Grotesk Bold"/>
              </a:rPr>
              <a:t>БЭК</a:t>
            </a:r>
            <a:r>
              <a:rPr lang="ru-RU" sz="6625">
                <a:solidFill>
                  <a:srgbClr val="191824"/>
                </a:solidFill>
                <a:latin typeface="HK Grotesk Bold"/>
              </a:rPr>
              <a:t>Е</a:t>
            </a:r>
            <a:r>
              <a:rPr lang="ru-RU" sz="6625" smtClean="0">
                <a:solidFill>
                  <a:srgbClr val="191824"/>
                </a:solidFill>
                <a:latin typeface="HK Grotesk Bold"/>
              </a:rPr>
              <a:t>НДА</a:t>
            </a:r>
            <a:endParaRPr lang="en-US" sz="6625" dirty="0">
              <a:solidFill>
                <a:srgbClr val="191824"/>
              </a:solidFill>
              <a:latin typeface="HK Grotesk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86415" y="1990127"/>
            <a:ext cx="6050895" cy="1604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59"/>
              </a:lnSpc>
            </a:pP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Для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аутентификации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пользователей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используется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</a:p>
          <a:p>
            <a:pPr>
              <a:lnSpc>
                <a:spcPts val="4159"/>
              </a:lnSpc>
            </a:pPr>
            <a:r>
              <a:rPr lang="en-US" sz="3199" b="1" dirty="0">
                <a:solidFill>
                  <a:srgbClr val="191824"/>
                </a:solidFill>
                <a:latin typeface="HK Grotesk Medium"/>
              </a:rPr>
              <a:t>F</a:t>
            </a:r>
            <a:r>
              <a:rPr lang="en-US" sz="3199" b="1" dirty="0">
                <a:solidFill>
                  <a:srgbClr val="191824"/>
                </a:solidFill>
                <a:latin typeface="HK Grotesk Medium Bold"/>
              </a:rPr>
              <a:t>lask-Login</a:t>
            </a:r>
            <a:r>
              <a:rPr lang="en-US" sz="3199" dirty="0">
                <a:solidFill>
                  <a:srgbClr val="191824"/>
                </a:solidFill>
                <a:latin typeface="HK Grotesk Medium Bold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86415" y="6610981"/>
            <a:ext cx="6050895" cy="2681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59"/>
              </a:lnSpc>
            </a:pPr>
            <a:r>
              <a:rPr lang="en-US" sz="3199" b="1" dirty="0" err="1">
                <a:solidFill>
                  <a:srgbClr val="191824"/>
                </a:solidFill>
                <a:latin typeface="HK Grotesk Medium Bold"/>
              </a:rPr>
              <a:t>SQLAlchemy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позволяет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хранить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,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изменять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и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удалять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информацию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о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пользователях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,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олимпиадах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и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языках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программирования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0" y="1990127"/>
            <a:ext cx="8115300" cy="5374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59"/>
              </a:lnSpc>
            </a:pPr>
            <a:r>
              <a:rPr lang="en-US" sz="3199" b="1" dirty="0">
                <a:solidFill>
                  <a:srgbClr val="191824"/>
                </a:solidFill>
                <a:latin typeface="HK Grotesk Medium Bold"/>
              </a:rPr>
              <a:t>Flask-Admin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предоставляет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удобный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интерфейс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для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управления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базой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данных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в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веб-панели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,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без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использования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сторонних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программ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.</a:t>
            </a:r>
          </a:p>
          <a:p>
            <a:pPr>
              <a:lnSpc>
                <a:spcPts val="4159"/>
              </a:lnSpc>
            </a:pP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Модели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представления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создаются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через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вьюшки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которые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наследуются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от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стандартного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класса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 Bold"/>
              </a:rPr>
              <a:t>ModelView</a:t>
            </a:r>
            <a:r>
              <a:rPr lang="en-US" sz="3199" dirty="0">
                <a:solidFill>
                  <a:srgbClr val="191824"/>
                </a:solidFill>
                <a:latin typeface="HK Grotesk Medium Bold"/>
              </a:rPr>
              <a:t> - </a:t>
            </a:r>
            <a:r>
              <a:rPr lang="en-US" sz="3199" dirty="0" err="1">
                <a:solidFill>
                  <a:srgbClr val="191824"/>
                </a:solidFill>
                <a:latin typeface="HK Grotesk Medium Bold"/>
              </a:rPr>
              <a:t>BaseView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(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проверка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уровня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доступа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) и </a:t>
            </a:r>
            <a:r>
              <a:rPr lang="en-US" sz="3199" dirty="0">
                <a:solidFill>
                  <a:srgbClr val="191824"/>
                </a:solidFill>
                <a:latin typeface="HK Grotesk Medium Bold"/>
              </a:rPr>
              <a:t>User-, Olympiads-, </a:t>
            </a:r>
            <a:r>
              <a:rPr lang="en-US" sz="3199" dirty="0" err="1">
                <a:solidFill>
                  <a:srgbClr val="191824"/>
                </a:solidFill>
                <a:latin typeface="HK Grotesk Medium Bold"/>
              </a:rPr>
              <a:t>ProgrammingLanguages</a:t>
            </a:r>
            <a:r>
              <a:rPr lang="en-US" sz="3199" dirty="0">
                <a:solidFill>
                  <a:srgbClr val="191824"/>
                </a:solidFill>
                <a:latin typeface="HK Grotesk Medium Bold"/>
              </a:rPr>
              <a:t> Views.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0" y="8213090"/>
            <a:ext cx="8115300" cy="1065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59"/>
              </a:lnSpc>
            </a:pPr>
            <a:r>
              <a:rPr lang="en-US" sz="3199" b="1" dirty="0">
                <a:solidFill>
                  <a:srgbClr val="191824"/>
                </a:solidFill>
                <a:latin typeface="HK Grotesk Medium"/>
              </a:rPr>
              <a:t>Flask-</a:t>
            </a:r>
            <a:r>
              <a:rPr lang="en-US" sz="3199" b="1" dirty="0" err="1">
                <a:solidFill>
                  <a:srgbClr val="191824"/>
                </a:solidFill>
                <a:latin typeface="HK Grotesk Medium"/>
              </a:rPr>
              <a:t>BabelEx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используется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для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русификации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управления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во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админке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86415" y="4601845"/>
            <a:ext cx="6050895" cy="1065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59"/>
              </a:lnSpc>
            </a:pP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Также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есть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небольшое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dirty="0" err="1">
                <a:solidFill>
                  <a:srgbClr val="191824"/>
                </a:solidFill>
                <a:latin typeface="HK Grotesk Medium"/>
              </a:rPr>
              <a:t>использование</a:t>
            </a:r>
            <a:r>
              <a:rPr lang="en-US" sz="31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3199" b="1" dirty="0">
                <a:solidFill>
                  <a:srgbClr val="191824"/>
                </a:solidFill>
                <a:latin typeface="HK Grotesk Medium"/>
              </a:rPr>
              <a:t>Flask-RESTful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10264276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ru-RU" sz="6000" dirty="0" smtClean="0">
                <a:solidFill>
                  <a:srgbClr val="191824"/>
                </a:solidFill>
                <a:latin typeface="HK Grotesk Bold"/>
              </a:rPr>
              <a:t>ФРОНТЕНД</a:t>
            </a:r>
            <a:endParaRPr lang="en-US" sz="6000" dirty="0">
              <a:solidFill>
                <a:srgbClr val="191824"/>
              </a:solidFill>
              <a:latin typeface="HK Grotesk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3290887"/>
            <a:ext cx="8844255" cy="3706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49"/>
              </a:lnSpc>
            </a:pPr>
            <a:r>
              <a:rPr lang="en-US" sz="4499" dirty="0" err="1">
                <a:solidFill>
                  <a:srgbClr val="191824"/>
                </a:solidFill>
                <a:latin typeface="HK Grotesk Medium"/>
              </a:rPr>
              <a:t>Весь</a:t>
            </a:r>
            <a:r>
              <a:rPr lang="en-US" sz="44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4499" dirty="0" smtClean="0">
                <a:solidFill>
                  <a:srgbClr val="191824"/>
                </a:solidFill>
                <a:latin typeface="HK Grotesk Medium"/>
              </a:rPr>
              <a:t>frontend</a:t>
            </a:r>
            <a:r>
              <a:rPr lang="en-US" sz="4499" dirty="0" smtClean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4499" dirty="0" err="1">
                <a:solidFill>
                  <a:srgbClr val="191824"/>
                </a:solidFill>
                <a:latin typeface="HK Grotesk Medium"/>
              </a:rPr>
              <a:t>реализован</a:t>
            </a:r>
            <a:r>
              <a:rPr lang="en-US" sz="44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4499" dirty="0" err="1">
                <a:solidFill>
                  <a:srgbClr val="191824"/>
                </a:solidFill>
                <a:latin typeface="HK Grotesk Medium"/>
              </a:rPr>
              <a:t>посредством</a:t>
            </a:r>
            <a:r>
              <a:rPr lang="en-US" sz="44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4499" dirty="0" err="1" smtClean="0">
                <a:solidFill>
                  <a:srgbClr val="191824"/>
                </a:solidFill>
                <a:latin typeface="HK Grotesk Medium"/>
              </a:rPr>
              <a:t>использовани</a:t>
            </a:r>
            <a:r>
              <a:rPr lang="ru-RU" sz="4499" dirty="0" smtClean="0">
                <a:solidFill>
                  <a:srgbClr val="191824"/>
                </a:solidFill>
                <a:latin typeface="HK Grotesk Medium"/>
              </a:rPr>
              <a:t>я</a:t>
            </a:r>
            <a:r>
              <a:rPr lang="en-US" sz="4499" dirty="0" smtClean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4499" dirty="0">
                <a:solidFill>
                  <a:srgbClr val="191824"/>
                </a:solidFill>
                <a:latin typeface="HK Grotesk Medium"/>
              </a:rPr>
              <a:t>Bootstrap. </a:t>
            </a:r>
            <a:r>
              <a:rPr lang="en-US" sz="4499" dirty="0" err="1">
                <a:solidFill>
                  <a:srgbClr val="191824"/>
                </a:solidFill>
                <a:latin typeface="HK Grotesk Medium"/>
              </a:rPr>
              <a:t>При</a:t>
            </a:r>
            <a:r>
              <a:rPr lang="en-US" sz="44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4499" dirty="0" err="1">
                <a:solidFill>
                  <a:srgbClr val="191824"/>
                </a:solidFill>
                <a:latin typeface="HK Grotesk Medium"/>
              </a:rPr>
              <a:t>его</a:t>
            </a:r>
            <a:r>
              <a:rPr lang="en-US" sz="44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4499" dirty="0" err="1">
                <a:solidFill>
                  <a:srgbClr val="191824"/>
                </a:solidFill>
                <a:latin typeface="HK Grotesk Medium"/>
              </a:rPr>
              <a:t>генерировании</a:t>
            </a:r>
            <a:r>
              <a:rPr lang="en-US" sz="44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4499" dirty="0" err="1">
                <a:solidFill>
                  <a:srgbClr val="191824"/>
                </a:solidFill>
                <a:latin typeface="HK Grotesk Medium"/>
              </a:rPr>
              <a:t>использовались</a:t>
            </a:r>
            <a:r>
              <a:rPr lang="en-US" sz="44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4499" dirty="0" err="1">
                <a:solidFill>
                  <a:srgbClr val="191824"/>
                </a:solidFill>
                <a:latin typeface="HK Grotesk Medium"/>
              </a:rPr>
              <a:t>возможность</a:t>
            </a:r>
            <a:r>
              <a:rPr lang="en-US" sz="4499" dirty="0">
                <a:solidFill>
                  <a:srgbClr val="191824"/>
                </a:solidFill>
                <a:latin typeface="HK Grotesk Medium"/>
              </a:rPr>
              <a:t> </a:t>
            </a:r>
            <a:r>
              <a:rPr lang="en-US" sz="4499" dirty="0" err="1">
                <a:solidFill>
                  <a:srgbClr val="191824"/>
                </a:solidFill>
                <a:latin typeface="HK Grotesk Medium"/>
              </a:rPr>
              <a:t>модуля</a:t>
            </a:r>
            <a:r>
              <a:rPr lang="en-US" sz="4499" dirty="0">
                <a:solidFill>
                  <a:srgbClr val="191824"/>
                </a:solidFill>
                <a:latin typeface="HK Grotesk Medium"/>
              </a:rPr>
              <a:t> Jinja2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2322919" y="2684299"/>
            <a:ext cx="4936381" cy="6574001"/>
            <a:chOff x="0" y="0"/>
            <a:chExt cx="6581842" cy="8765335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848561" y="0"/>
              <a:ext cx="4733281" cy="8765335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2315406"/>
              <a:ext cx="2323358" cy="270157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80878"/>
            <a:ext cx="16230600" cy="2294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>
                <a:solidFill>
                  <a:srgbClr val="191824"/>
                </a:solidFill>
                <a:latin typeface="HK Grotesk Bold"/>
              </a:rPr>
              <a:t>ЧТО МОЖНО </a:t>
            </a:r>
          </a:p>
          <a:p>
            <a:pPr algn="ctr">
              <a:lnSpc>
                <a:spcPts val="9000"/>
              </a:lnSpc>
            </a:pPr>
            <a:r>
              <a:rPr lang="en-US" sz="7500">
                <a:solidFill>
                  <a:srgbClr val="191824"/>
                </a:solidFill>
                <a:latin typeface="HK Grotesk Bold"/>
              </a:rPr>
              <a:t>ДОБАВИТЬ И УЛУЧШИТЬ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2093958" y="-358254"/>
            <a:ext cx="4462578" cy="4462578"/>
            <a:chOff x="0" y="0"/>
            <a:chExt cx="5950103" cy="5950103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5950103" cy="5950103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463703"/>
              <a:ext cx="4152839" cy="4549923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6056711" y="6233855"/>
            <a:ext cx="4462578" cy="4462578"/>
            <a:chOff x="0" y="0"/>
            <a:chExt cx="5950103" cy="5950103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5950103" cy="5950103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463703"/>
              <a:ext cx="4152839" cy="4549923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1028700" y="3781862"/>
            <a:ext cx="16230600" cy="538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641" lvl="1" indent="-539821" algn="ctr">
              <a:buFont typeface="Arial"/>
              <a:buChar char="•"/>
            </a:pPr>
            <a:r>
              <a:rPr lang="en-US" sz="5000" dirty="0" err="1">
                <a:solidFill>
                  <a:srgbClr val="191824"/>
                </a:solidFill>
                <a:latin typeface="HK Grotesk Bold"/>
              </a:rPr>
              <a:t>Реализация</a:t>
            </a:r>
            <a:r>
              <a:rPr lang="en-US" sz="5000" dirty="0">
                <a:solidFill>
                  <a:srgbClr val="191824"/>
                </a:solidFill>
                <a:latin typeface="HK Grotesk Bold"/>
              </a:rPr>
              <a:t> </a:t>
            </a:r>
            <a:r>
              <a:rPr lang="en-US" sz="5000" dirty="0" err="1">
                <a:solidFill>
                  <a:srgbClr val="191824"/>
                </a:solidFill>
                <a:latin typeface="HK Grotesk Bold"/>
              </a:rPr>
              <a:t>тестов</a:t>
            </a:r>
            <a:r>
              <a:rPr lang="en-US" sz="5000" dirty="0">
                <a:solidFill>
                  <a:srgbClr val="191824"/>
                </a:solidFill>
                <a:latin typeface="HK Grotesk Bold"/>
              </a:rPr>
              <a:t> </a:t>
            </a:r>
            <a:r>
              <a:rPr lang="en-US" sz="5000" dirty="0" err="1">
                <a:solidFill>
                  <a:srgbClr val="191824"/>
                </a:solidFill>
                <a:latin typeface="HK Grotesk Bold"/>
              </a:rPr>
              <a:t>без</a:t>
            </a:r>
            <a:r>
              <a:rPr lang="en-US" sz="5000" dirty="0">
                <a:solidFill>
                  <a:srgbClr val="191824"/>
                </a:solidFill>
                <a:latin typeface="HK Grotesk Bold"/>
              </a:rPr>
              <a:t> </a:t>
            </a:r>
            <a:r>
              <a:rPr lang="en-US" sz="5000" dirty="0" err="1">
                <a:solidFill>
                  <a:srgbClr val="191824"/>
                </a:solidFill>
                <a:latin typeface="HK Grotesk Bold"/>
              </a:rPr>
              <a:t>отправки</a:t>
            </a:r>
            <a:r>
              <a:rPr lang="en-US" sz="5000" dirty="0">
                <a:solidFill>
                  <a:srgbClr val="191824"/>
                </a:solidFill>
                <a:latin typeface="HK Grotesk Bold"/>
              </a:rPr>
              <a:t> </a:t>
            </a:r>
            <a:r>
              <a:rPr lang="en-US" sz="5000" dirty="0" err="1">
                <a:solidFill>
                  <a:srgbClr val="191824"/>
                </a:solidFill>
                <a:latin typeface="HK Grotesk Bold"/>
              </a:rPr>
              <a:t>каждого</a:t>
            </a:r>
            <a:r>
              <a:rPr lang="en-US" sz="5000" dirty="0">
                <a:solidFill>
                  <a:srgbClr val="191824"/>
                </a:solidFill>
                <a:latin typeface="HK Grotesk Bold"/>
              </a:rPr>
              <a:t> </a:t>
            </a:r>
            <a:r>
              <a:rPr lang="en-US" sz="5000" dirty="0" err="1">
                <a:solidFill>
                  <a:srgbClr val="191824"/>
                </a:solidFill>
                <a:latin typeface="HK Grotesk Bold"/>
              </a:rPr>
              <a:t>выбора</a:t>
            </a:r>
            <a:r>
              <a:rPr lang="en-US" sz="5000" dirty="0">
                <a:solidFill>
                  <a:srgbClr val="191824"/>
                </a:solidFill>
                <a:latin typeface="HK Grotesk Bold"/>
              </a:rPr>
              <a:t> </a:t>
            </a:r>
            <a:r>
              <a:rPr lang="en-US" sz="5000" dirty="0" err="1">
                <a:solidFill>
                  <a:srgbClr val="191824"/>
                </a:solidFill>
                <a:latin typeface="HK Grotesk Bold"/>
              </a:rPr>
              <a:t>на</a:t>
            </a:r>
            <a:r>
              <a:rPr lang="en-US" sz="5000" dirty="0">
                <a:solidFill>
                  <a:srgbClr val="191824"/>
                </a:solidFill>
                <a:latin typeface="HK Grotesk Bold"/>
              </a:rPr>
              <a:t> </a:t>
            </a:r>
            <a:r>
              <a:rPr lang="en-US" sz="5000" dirty="0" err="1" smtClean="0">
                <a:solidFill>
                  <a:srgbClr val="191824"/>
                </a:solidFill>
                <a:latin typeface="HK Grotesk Bold"/>
              </a:rPr>
              <a:t>сервер</a:t>
            </a:r>
            <a:endParaRPr lang="en-US" sz="5000" dirty="0" smtClean="0">
              <a:solidFill>
                <a:srgbClr val="191824"/>
              </a:solidFill>
              <a:latin typeface="HK Grotesk Bold"/>
            </a:endParaRPr>
          </a:p>
          <a:p>
            <a:pPr marL="539820" lvl="1" algn="ctr"/>
            <a:endParaRPr lang="en-US" sz="5000" dirty="0">
              <a:solidFill>
                <a:srgbClr val="191824"/>
              </a:solidFill>
              <a:latin typeface="HK Grotesk Bold"/>
            </a:endParaRPr>
          </a:p>
          <a:p>
            <a:pPr marL="1079641" lvl="1" indent="-539821" algn="ctr">
              <a:buFont typeface="Arial"/>
              <a:buChar char="•"/>
            </a:pPr>
            <a:r>
              <a:rPr lang="en-US" sz="5000" dirty="0" err="1">
                <a:solidFill>
                  <a:srgbClr val="191824"/>
                </a:solidFill>
                <a:latin typeface="HK Grotesk Bold"/>
              </a:rPr>
              <a:t>Наполнение</a:t>
            </a:r>
            <a:r>
              <a:rPr lang="en-US" sz="5000" dirty="0">
                <a:solidFill>
                  <a:srgbClr val="191824"/>
                </a:solidFill>
                <a:latin typeface="HK Grotesk Bold"/>
              </a:rPr>
              <a:t> </a:t>
            </a:r>
            <a:r>
              <a:rPr lang="en-US" sz="5000" dirty="0" err="1">
                <a:solidFill>
                  <a:srgbClr val="191824"/>
                </a:solidFill>
                <a:latin typeface="HK Grotesk Bold"/>
              </a:rPr>
              <a:t>контентом</a:t>
            </a:r>
            <a:r>
              <a:rPr lang="en-US" sz="5000" dirty="0">
                <a:solidFill>
                  <a:srgbClr val="191824"/>
                </a:solidFill>
                <a:latin typeface="HK Grotesk Bold"/>
              </a:rPr>
              <a:t> (</a:t>
            </a:r>
            <a:r>
              <a:rPr lang="en-US" sz="5000" dirty="0" err="1">
                <a:solidFill>
                  <a:srgbClr val="191824"/>
                </a:solidFill>
                <a:latin typeface="HK Grotesk Bold"/>
              </a:rPr>
              <a:t>это</a:t>
            </a:r>
            <a:r>
              <a:rPr lang="en-US" sz="5000" dirty="0">
                <a:solidFill>
                  <a:srgbClr val="191824"/>
                </a:solidFill>
                <a:latin typeface="HK Grotesk Bold"/>
              </a:rPr>
              <a:t> </a:t>
            </a:r>
            <a:r>
              <a:rPr lang="en-US" sz="5000" dirty="0" err="1">
                <a:solidFill>
                  <a:srgbClr val="191824"/>
                </a:solidFill>
                <a:latin typeface="HK Grotesk Bold"/>
              </a:rPr>
              <a:t>самое</a:t>
            </a:r>
            <a:r>
              <a:rPr lang="en-US" sz="5000" dirty="0">
                <a:solidFill>
                  <a:srgbClr val="191824"/>
                </a:solidFill>
                <a:latin typeface="HK Grotesk Bold"/>
              </a:rPr>
              <a:t> </a:t>
            </a:r>
            <a:r>
              <a:rPr lang="en-US" sz="5000" dirty="0" err="1">
                <a:solidFill>
                  <a:srgbClr val="191824"/>
                </a:solidFill>
                <a:latin typeface="HK Grotesk Bold"/>
              </a:rPr>
              <a:t>сложное</a:t>
            </a:r>
            <a:r>
              <a:rPr lang="en-US" sz="5000" dirty="0" smtClean="0">
                <a:solidFill>
                  <a:srgbClr val="191824"/>
                </a:solidFill>
                <a:latin typeface="HK Grotesk Bold"/>
              </a:rPr>
              <a:t>)</a:t>
            </a:r>
          </a:p>
          <a:p>
            <a:pPr marL="539820" lvl="1" algn="ctr"/>
            <a:endParaRPr lang="en-US" sz="5000" dirty="0">
              <a:solidFill>
                <a:srgbClr val="191824"/>
              </a:solidFill>
              <a:latin typeface="HK Grotesk Bold"/>
            </a:endParaRPr>
          </a:p>
          <a:p>
            <a:pPr marL="1079641" lvl="1" indent="-539821" algn="ctr">
              <a:buFont typeface="Arial"/>
              <a:buChar char="•"/>
            </a:pPr>
            <a:r>
              <a:rPr lang="en-US" sz="5000" dirty="0" err="1">
                <a:solidFill>
                  <a:srgbClr val="191824"/>
                </a:solidFill>
                <a:latin typeface="HK Grotesk Bold"/>
              </a:rPr>
              <a:t>Более</a:t>
            </a:r>
            <a:r>
              <a:rPr lang="en-US" sz="5000" dirty="0">
                <a:solidFill>
                  <a:srgbClr val="191824"/>
                </a:solidFill>
                <a:latin typeface="HK Grotesk Bold"/>
              </a:rPr>
              <a:t> </a:t>
            </a:r>
            <a:r>
              <a:rPr lang="en-US" sz="5000" dirty="0" err="1">
                <a:solidFill>
                  <a:srgbClr val="191824"/>
                </a:solidFill>
                <a:latin typeface="HK Grotesk Bold"/>
              </a:rPr>
              <a:t>активное</a:t>
            </a:r>
            <a:r>
              <a:rPr lang="en-US" sz="5000" dirty="0">
                <a:solidFill>
                  <a:srgbClr val="191824"/>
                </a:solidFill>
                <a:latin typeface="HK Grotesk Bold"/>
              </a:rPr>
              <a:t> </a:t>
            </a:r>
            <a:r>
              <a:rPr lang="en-US" sz="5000" dirty="0" err="1">
                <a:solidFill>
                  <a:srgbClr val="191824"/>
                </a:solidFill>
                <a:latin typeface="HK Grotesk Bold"/>
              </a:rPr>
              <a:t>использование</a:t>
            </a:r>
            <a:r>
              <a:rPr lang="en-US" sz="5000" dirty="0">
                <a:solidFill>
                  <a:srgbClr val="191824"/>
                </a:solidFill>
                <a:latin typeface="HK Grotesk Bold"/>
              </a:rPr>
              <a:t> RESTful (</a:t>
            </a:r>
            <a:r>
              <a:rPr lang="en-US" sz="5000" dirty="0" err="1">
                <a:solidFill>
                  <a:srgbClr val="191824"/>
                </a:solidFill>
                <a:latin typeface="HK Grotesk Bold"/>
              </a:rPr>
              <a:t>для</a:t>
            </a:r>
            <a:r>
              <a:rPr lang="en-US" sz="5000" dirty="0">
                <a:solidFill>
                  <a:srgbClr val="191824"/>
                </a:solidFill>
                <a:latin typeface="HK Grotesk Bold"/>
              </a:rPr>
              <a:t> </a:t>
            </a:r>
            <a:r>
              <a:rPr lang="en-US" sz="5000" dirty="0" err="1">
                <a:solidFill>
                  <a:srgbClr val="191824"/>
                </a:solidFill>
                <a:latin typeface="HK Grotesk Bold"/>
              </a:rPr>
              <a:t>этого</a:t>
            </a:r>
            <a:r>
              <a:rPr lang="en-US" sz="5000" dirty="0">
                <a:solidFill>
                  <a:srgbClr val="191824"/>
                </a:solidFill>
                <a:latin typeface="HK Grotesk Bold"/>
              </a:rPr>
              <a:t> </a:t>
            </a:r>
            <a:r>
              <a:rPr lang="en-US" sz="5000" dirty="0" err="1">
                <a:solidFill>
                  <a:srgbClr val="191824"/>
                </a:solidFill>
                <a:latin typeface="HK Grotesk Bold"/>
              </a:rPr>
              <a:t>нужно</a:t>
            </a:r>
            <a:r>
              <a:rPr lang="en-US" sz="5000" dirty="0">
                <a:solidFill>
                  <a:srgbClr val="191824"/>
                </a:solidFill>
                <a:latin typeface="HK Grotesk Bold"/>
              </a:rPr>
              <a:t> </a:t>
            </a:r>
            <a:r>
              <a:rPr lang="en-US" sz="5000" dirty="0" err="1">
                <a:solidFill>
                  <a:srgbClr val="191824"/>
                </a:solidFill>
                <a:latin typeface="HK Grotesk Bold"/>
              </a:rPr>
              <a:t>разобраться</a:t>
            </a:r>
            <a:r>
              <a:rPr lang="en-US" sz="5000" dirty="0">
                <a:solidFill>
                  <a:srgbClr val="191824"/>
                </a:solidFill>
                <a:latin typeface="HK Grotesk Bold"/>
              </a:rPr>
              <a:t> </a:t>
            </a:r>
            <a:r>
              <a:rPr lang="en-US" sz="5000" dirty="0" err="1">
                <a:solidFill>
                  <a:srgbClr val="191824"/>
                </a:solidFill>
                <a:latin typeface="HK Grotesk Bold"/>
              </a:rPr>
              <a:t>во</a:t>
            </a:r>
            <a:r>
              <a:rPr lang="en-US" sz="5000" dirty="0">
                <a:solidFill>
                  <a:srgbClr val="191824"/>
                </a:solidFill>
                <a:latin typeface="HK Grotesk Bold"/>
              </a:rPr>
              <a:t> </a:t>
            </a:r>
            <a:r>
              <a:rPr lang="en-US" sz="5000" dirty="0" err="1">
                <a:solidFill>
                  <a:srgbClr val="191824"/>
                </a:solidFill>
                <a:latin typeface="HK Grotesk Bold"/>
              </a:rPr>
              <a:t>фронтенде</a:t>
            </a:r>
            <a:r>
              <a:rPr lang="en-US" sz="5000" dirty="0">
                <a:solidFill>
                  <a:srgbClr val="191824"/>
                </a:solidFill>
                <a:latin typeface="HK Grotesk Bold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164</Words>
  <Application>Microsoft Office PowerPoint</Application>
  <PresentationFormat>Произвольный</PresentationFormat>
  <Paragraphs>24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HK Grotesk Bold</vt:lpstr>
      <vt:lpstr>HK Grotesk Medium Bold</vt:lpstr>
      <vt:lpstr>HK Grotesk Medium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по теме ""</dc:title>
  <cp:lastModifiedBy>Дмитрий Ильин</cp:lastModifiedBy>
  <cp:revision>4</cp:revision>
  <dcterms:created xsi:type="dcterms:W3CDTF">2006-08-16T00:00:00Z</dcterms:created>
  <dcterms:modified xsi:type="dcterms:W3CDTF">2022-04-29T18:52:38Z</dcterms:modified>
  <dc:identifier>DAE_NGnnikQ</dc:identifier>
</cp:coreProperties>
</file>