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E2FA-C6E3-4809-9D43-65B629E21443}" type="datetimeFigureOut">
              <a:rPr lang="ko-KR" altLang="en-US" smtClean="0"/>
              <a:t>2020-03-06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F2FFC-A71C-4D45-B22B-B6D39A4F7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4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E3A50-BBAF-481A-954E-27FB7DB3D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63D34-7CFA-4A3E-B592-47E401EC4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sz="4000" dirty="0"/>
              <a:t>Macho’s present.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92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AE73989-7566-46F8-87FD-1E329AB1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5400" dirty="0">
                <a:solidFill>
                  <a:schemeClr val="bg2"/>
                </a:solidFill>
              </a:rPr>
              <a:t>역할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A61D16DD-1908-4EF5-BC7A-58D80DAC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76720" y="791570"/>
            <a:ext cx="4892308" cy="5262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1800" dirty="0"/>
              <a:t> # </a:t>
            </a:r>
            <a:r>
              <a:rPr lang="ko-KR" altLang="en-US" sz="1800" dirty="0"/>
              <a:t>기능</a:t>
            </a:r>
          </a:p>
          <a:p>
            <a:pPr latinLnBrk="0"/>
            <a:r>
              <a:rPr lang="en-US" altLang="ko-KR" sz="1800" dirty="0"/>
              <a:t>  &gt;&gt; </a:t>
            </a:r>
            <a:r>
              <a:rPr lang="ko-KR" altLang="en-US" sz="1800" dirty="0"/>
              <a:t>회원 정보 수정 </a:t>
            </a:r>
          </a:p>
          <a:p>
            <a:pPr latinLnBrk="0"/>
            <a:r>
              <a:rPr lang="en-US" altLang="ko-KR" sz="1800" dirty="0"/>
              <a:t>  &gt;&gt; </a:t>
            </a:r>
            <a:r>
              <a:rPr lang="ko-KR" altLang="en-US" sz="1800" dirty="0"/>
              <a:t>고객 요청함 </a:t>
            </a:r>
          </a:p>
          <a:p>
            <a:pPr latinLnBrk="0"/>
            <a:br>
              <a:rPr lang="en-US" altLang="ko-KR" sz="1800" dirty="0"/>
            </a:br>
            <a:endParaRPr lang="en-US" altLang="ko-KR" sz="1800" dirty="0"/>
          </a:p>
          <a:p>
            <a:pPr latinLnBrk="0"/>
            <a:r>
              <a:rPr lang="en-US" altLang="ko-KR" sz="1800" dirty="0"/>
              <a:t> # UI</a:t>
            </a:r>
          </a:p>
          <a:p>
            <a:pPr latinLnBrk="0"/>
            <a:r>
              <a:rPr lang="en-US" altLang="ko-KR" sz="1800" dirty="0"/>
              <a:t>  &gt;&gt; </a:t>
            </a:r>
            <a:r>
              <a:rPr lang="ko-KR" altLang="en-US" sz="1800" dirty="0"/>
              <a:t>회원 정보 수정 </a:t>
            </a:r>
          </a:p>
          <a:p>
            <a:pPr latinLnBrk="0"/>
            <a:r>
              <a:rPr lang="en-US" altLang="ko-KR" sz="1800" dirty="0"/>
              <a:t>  &gt;&gt; </a:t>
            </a:r>
            <a:r>
              <a:rPr lang="ko-KR" altLang="en-US" sz="1800" dirty="0"/>
              <a:t>고객 요청함 </a:t>
            </a:r>
            <a:endParaRPr lang="en-US" altLang="ko-KR" sz="1800" dirty="0"/>
          </a:p>
          <a:p>
            <a:pPr latinLnBrk="0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7524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985931C-F1C4-4029-B75B-3E59CC27C9B4}"/>
              </a:ext>
            </a:extLst>
          </p:cNvPr>
          <p:cNvGrpSpPr/>
          <p:nvPr/>
        </p:nvGrpSpPr>
        <p:grpSpPr>
          <a:xfrm>
            <a:off x="902151" y="777036"/>
            <a:ext cx="6607013" cy="5272782"/>
            <a:chOff x="3591323" y="308995"/>
            <a:chExt cx="8214013" cy="6387367"/>
          </a:xfrm>
        </p:grpSpPr>
        <p:pic>
          <p:nvPicPr>
            <p:cNvPr id="5" name="그림 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C46D47D-D0D0-4C67-89DB-92E8F7A37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1323" y="308995"/>
              <a:ext cx="8214013" cy="6387367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78FBEBF-D50F-4029-8772-9744D41C8938}"/>
                </a:ext>
              </a:extLst>
            </p:cNvPr>
            <p:cNvSpPr/>
            <p:nvPr/>
          </p:nvSpPr>
          <p:spPr>
            <a:xfrm>
              <a:off x="3871505" y="886691"/>
              <a:ext cx="1182255" cy="544945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4B7866B-ACCD-4EC6-921E-B034FF9256B1}"/>
                </a:ext>
              </a:extLst>
            </p:cNvPr>
            <p:cNvSpPr/>
            <p:nvPr/>
          </p:nvSpPr>
          <p:spPr>
            <a:xfrm>
              <a:off x="4193122" y="2009331"/>
              <a:ext cx="1182255" cy="544945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D432A92-65F6-4E5D-B16E-5CC12FAAF8CB}"/>
              </a:ext>
            </a:extLst>
          </p:cNvPr>
          <p:cNvSpPr txBox="1"/>
          <p:nvPr/>
        </p:nvSpPr>
        <p:spPr>
          <a:xfrm>
            <a:off x="8146473" y="2198555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DB table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Column</a:t>
            </a:r>
            <a:r>
              <a:rPr lang="ko-KR" altLang="en-US" dirty="0"/>
              <a:t>명 및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part</a:t>
            </a:r>
            <a:r>
              <a:rPr lang="ko-KR" altLang="en-US" dirty="0"/>
              <a:t>에 필요한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Column</a:t>
            </a:r>
            <a:r>
              <a:rPr lang="ko-KR" altLang="en-US" dirty="0"/>
              <a:t>을 추가해준다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3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262595-E3DE-4BD8-AB6E-DF2994C6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5" y="1067218"/>
            <a:ext cx="7220958" cy="4372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0878F8-DB97-4B1C-888C-BBAE92A1CF23}"/>
              </a:ext>
            </a:extLst>
          </p:cNvPr>
          <p:cNvSpPr txBox="1"/>
          <p:nvPr/>
        </p:nvSpPr>
        <p:spPr>
          <a:xfrm>
            <a:off x="8128000" y="1067218"/>
            <a:ext cx="3472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Try</a:t>
            </a:r>
            <a:r>
              <a:rPr lang="ko-KR" altLang="en-US" dirty="0"/>
              <a:t> </a:t>
            </a:r>
            <a:r>
              <a:rPr lang="en-US" altLang="ko-KR" dirty="0"/>
              <a:t>catch</a:t>
            </a:r>
            <a:r>
              <a:rPr lang="ko-KR" altLang="en-US" dirty="0"/>
              <a:t>절과</a:t>
            </a:r>
            <a:r>
              <a:rPr lang="en-US" altLang="ko-KR" dirty="0"/>
              <a:t>, </a:t>
            </a:r>
            <a:r>
              <a:rPr lang="en-US" altLang="ko-KR" dirty="0" err="1"/>
              <a:t>Class.forname</a:t>
            </a:r>
            <a:r>
              <a:rPr lang="en-US" altLang="ko-KR" dirty="0"/>
              <a:t>().</a:t>
            </a:r>
            <a:r>
              <a:rPr lang="en-US" altLang="ko-KR" dirty="0" err="1"/>
              <a:t>newinstance</a:t>
            </a:r>
            <a:r>
              <a:rPr lang="ko-KR" altLang="en-US" dirty="0"/>
              <a:t>를 이용하여</a:t>
            </a:r>
            <a:r>
              <a:rPr lang="en-US" altLang="ko-KR" dirty="0"/>
              <a:t>, DB</a:t>
            </a:r>
            <a:r>
              <a:rPr lang="ko-KR" altLang="en-US" dirty="0"/>
              <a:t>와 연결 할 수 있도록</a:t>
            </a:r>
            <a:r>
              <a:rPr lang="en-US" altLang="ko-KR" dirty="0"/>
              <a:t>, </a:t>
            </a:r>
            <a:r>
              <a:rPr lang="ko-KR" altLang="en-US" dirty="0"/>
              <a:t>경로와 </a:t>
            </a:r>
            <a:r>
              <a:rPr lang="en-US" altLang="ko-KR" dirty="0"/>
              <a:t>admin,</a:t>
            </a:r>
            <a:r>
              <a:rPr lang="ko-KR" altLang="en-US" dirty="0"/>
              <a:t> 패스워드를 입력한다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841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6AD8F02-C02A-4634-9DB1-4BA7780B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5" y="1137021"/>
            <a:ext cx="7602037" cy="412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79DC60-824A-4978-ABE4-6B722F8C9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74" b="89443"/>
          <a:stretch/>
        </p:blipFill>
        <p:spPr>
          <a:xfrm>
            <a:off x="958470" y="521557"/>
            <a:ext cx="6282839" cy="653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C6C47B-79EF-49F9-9DBC-077BB525C7EE}"/>
              </a:ext>
            </a:extLst>
          </p:cNvPr>
          <p:cNvSpPr txBox="1"/>
          <p:nvPr/>
        </p:nvSpPr>
        <p:spPr>
          <a:xfrm>
            <a:off x="7984837" y="456902"/>
            <a:ext cx="352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을 통해</a:t>
            </a:r>
            <a:r>
              <a:rPr lang="en-US" altLang="ko-KR" dirty="0"/>
              <a:t>, update.do</a:t>
            </a:r>
            <a:r>
              <a:rPr lang="ko-KR" altLang="en-US" dirty="0"/>
              <a:t>라는</a:t>
            </a:r>
            <a:r>
              <a:rPr lang="en-US" altLang="ko-KR" dirty="0"/>
              <a:t> servlet</a:t>
            </a:r>
            <a:r>
              <a:rPr lang="ko-KR" altLang="en-US" dirty="0"/>
              <a:t>으로</a:t>
            </a:r>
            <a:r>
              <a:rPr lang="en-US" altLang="ko-KR" dirty="0"/>
              <a:t> post</a:t>
            </a:r>
            <a:r>
              <a:rPr lang="ko-KR" altLang="en-US" dirty="0"/>
              <a:t>방식으로 연결하여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3E60789-A9A8-408C-B286-3108AEEE0C71}"/>
              </a:ext>
            </a:extLst>
          </p:cNvPr>
          <p:cNvSpPr/>
          <p:nvPr/>
        </p:nvSpPr>
        <p:spPr>
          <a:xfrm>
            <a:off x="3565236" y="1496291"/>
            <a:ext cx="932873" cy="65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24CC32-2607-40A9-BFD4-90A16D0D6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0" y="2287747"/>
            <a:ext cx="6282838" cy="1209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2ED9DB-B60D-4BCE-891B-6CDD62AA3A26}"/>
              </a:ext>
            </a:extLst>
          </p:cNvPr>
          <p:cNvSpPr txBox="1"/>
          <p:nvPr/>
        </p:nvSpPr>
        <p:spPr>
          <a:xfrm>
            <a:off x="8003311" y="2287747"/>
            <a:ext cx="35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CustomerUpdateProcessServlet</a:t>
            </a:r>
            <a:r>
              <a:rPr lang="ko-KR" altLang="en-US" dirty="0"/>
              <a:t>은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받은뒤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5510C96-7FCA-4A88-A0F5-6FCB54905390}"/>
              </a:ext>
            </a:extLst>
          </p:cNvPr>
          <p:cNvSpPr/>
          <p:nvPr/>
        </p:nvSpPr>
        <p:spPr>
          <a:xfrm>
            <a:off x="3565236" y="3680260"/>
            <a:ext cx="932873" cy="65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6E77C-4698-4C65-9922-75DD52B0299A}"/>
              </a:ext>
            </a:extLst>
          </p:cNvPr>
          <p:cNvSpPr txBox="1"/>
          <p:nvPr/>
        </p:nvSpPr>
        <p:spPr>
          <a:xfrm>
            <a:off x="7984837" y="4334031"/>
            <a:ext cx="35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Session.getAttribute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를 통해</a:t>
            </a:r>
            <a:r>
              <a:rPr lang="en-US" altLang="ko-KR" dirty="0"/>
              <a:t>,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7C68454-F497-4C3C-BD51-D3E00D473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70" y="4334462"/>
            <a:ext cx="636596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EFB87B-B658-4BA7-9A6E-852D9BAE5295}"/>
              </a:ext>
            </a:extLst>
          </p:cNvPr>
          <p:cNvSpPr txBox="1"/>
          <p:nvPr/>
        </p:nvSpPr>
        <p:spPr>
          <a:xfrm>
            <a:off x="7838206" y="783315"/>
            <a:ext cx="352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${</a:t>
            </a:r>
            <a:r>
              <a:rPr lang="en-US" altLang="ko-KR" dirty="0" err="1"/>
              <a:t>customerList.cust_id</a:t>
            </a:r>
            <a:r>
              <a:rPr lang="en-US" altLang="ko-KR" dirty="0"/>
              <a:t>}</a:t>
            </a:r>
            <a:r>
              <a:rPr lang="ko-KR" altLang="en-US" dirty="0"/>
              <a:t>라는 </a:t>
            </a:r>
            <a:r>
              <a:rPr lang="ko-KR" altLang="en-US" dirty="0" err="1"/>
              <a:t>밸류를</a:t>
            </a:r>
            <a:r>
              <a:rPr lang="ko-KR" altLang="en-US" dirty="0"/>
              <a:t> 통해</a:t>
            </a:r>
            <a:r>
              <a:rPr lang="en-US" altLang="ko-KR" dirty="0"/>
              <a:t>, </a:t>
            </a:r>
            <a:r>
              <a:rPr lang="ko-KR" altLang="en-US" dirty="0"/>
              <a:t>아이디에 맞는 정보를 불러낸다</a:t>
            </a:r>
            <a:r>
              <a:rPr lang="en-US" altLang="ko-KR" dirty="0"/>
              <a:t>. 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8B619F1-35E6-4520-8827-59D2651FB0B2}"/>
              </a:ext>
            </a:extLst>
          </p:cNvPr>
          <p:cNvSpPr/>
          <p:nvPr/>
        </p:nvSpPr>
        <p:spPr>
          <a:xfrm>
            <a:off x="3565236" y="2314971"/>
            <a:ext cx="932873" cy="65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0E779D-7099-479D-B4B1-B45C3FD1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93" y="437298"/>
            <a:ext cx="5447225" cy="16153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0173B6-D233-4A14-BDFA-CF73B8E5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92" y="3119970"/>
            <a:ext cx="5447225" cy="2705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0B5F9-1134-472E-A1DC-F816C58423B3}"/>
              </a:ext>
            </a:extLst>
          </p:cNvPr>
          <p:cNvSpPr txBox="1"/>
          <p:nvPr/>
        </p:nvSpPr>
        <p:spPr>
          <a:xfrm>
            <a:off x="7838206" y="3882115"/>
            <a:ext cx="35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또한</a:t>
            </a:r>
            <a:r>
              <a:rPr lang="en-US" altLang="ko-KR" dirty="0"/>
              <a:t>, &lt;input&gt; </a:t>
            </a:r>
            <a:r>
              <a:rPr lang="ko-KR" altLang="en-US" dirty="0"/>
              <a:t>이라는 명령어를 통해</a:t>
            </a:r>
            <a:r>
              <a:rPr lang="en-US" altLang="ko-K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341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C6293C-0478-4DA8-B2E7-372916C7D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2" y="712678"/>
            <a:ext cx="6932521" cy="1571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4A16C-3E60-4908-8564-16F5AF8B7D90}"/>
              </a:ext>
            </a:extLst>
          </p:cNvPr>
          <p:cNvSpPr txBox="1"/>
          <p:nvPr/>
        </p:nvSpPr>
        <p:spPr>
          <a:xfrm>
            <a:off x="8226133" y="1064705"/>
            <a:ext cx="352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customerBeanDAO</a:t>
            </a:r>
            <a:r>
              <a:rPr lang="ko-KR" altLang="en-US" dirty="0"/>
              <a:t>에 </a:t>
            </a:r>
            <a:r>
              <a:rPr lang="ko-KR" altLang="en-US" dirty="0" err="1"/>
              <a:t>저장되어있는</a:t>
            </a:r>
            <a:r>
              <a:rPr lang="ko-KR" altLang="en-US" dirty="0"/>
              <a:t> </a:t>
            </a:r>
            <a:r>
              <a:rPr lang="en-US" altLang="ko-KR" dirty="0"/>
              <a:t>model </a:t>
            </a:r>
            <a:r>
              <a:rPr lang="ko-KR" altLang="en-US" dirty="0"/>
              <a:t>들을 </a:t>
            </a:r>
            <a:r>
              <a:rPr lang="en-US" altLang="ko-KR" dirty="0"/>
              <a:t>set</a:t>
            </a:r>
            <a:r>
              <a:rPr lang="ko-KR" altLang="en-US" dirty="0"/>
              <a:t>을 통하여</a:t>
            </a:r>
            <a:r>
              <a:rPr lang="en-US" altLang="ko-KR" dirty="0"/>
              <a:t>, </a:t>
            </a:r>
            <a:r>
              <a:rPr lang="ko-KR" altLang="en-US" dirty="0"/>
              <a:t>수정하도록 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B3462-955D-4454-8876-DCE1A678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2" y="3628589"/>
            <a:ext cx="6944319" cy="1643427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2810273-0078-4821-97A5-460F143253B7}"/>
              </a:ext>
            </a:extLst>
          </p:cNvPr>
          <p:cNvSpPr/>
          <p:nvPr/>
        </p:nvSpPr>
        <p:spPr>
          <a:xfrm>
            <a:off x="3992878" y="2575641"/>
            <a:ext cx="932873" cy="65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6D27A-9441-4014-A675-2DCB52F59EC1}"/>
              </a:ext>
            </a:extLst>
          </p:cNvPr>
          <p:cNvSpPr txBox="1"/>
          <p:nvPr/>
        </p:nvSpPr>
        <p:spPr>
          <a:xfrm>
            <a:off x="8360060" y="3858705"/>
            <a:ext cx="3528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Bean</a:t>
            </a:r>
            <a:r>
              <a:rPr lang="ko-KR" altLang="en-US" dirty="0"/>
              <a:t>은 미리 </a:t>
            </a:r>
            <a:r>
              <a:rPr lang="en-US" altLang="ko-KR" dirty="0" err="1"/>
              <a:t>customerBean</a:t>
            </a:r>
            <a:r>
              <a:rPr lang="ko-KR" altLang="en-US" dirty="0"/>
              <a:t> 클래스를 생성</a:t>
            </a:r>
            <a:r>
              <a:rPr lang="en-US" altLang="ko-KR" dirty="0"/>
              <a:t>, </a:t>
            </a:r>
            <a:r>
              <a:rPr lang="ko-KR" altLang="en-US" dirty="0"/>
              <a:t>인스턴스를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</a:t>
            </a:r>
            <a:r>
              <a:rPr lang="en-US" altLang="ko-KR" dirty="0"/>
              <a:t>, </a:t>
            </a:r>
            <a:r>
              <a:rPr lang="en-US" altLang="ko-KR" dirty="0" err="1"/>
              <a:t>get,set,tostring</a:t>
            </a:r>
            <a:r>
              <a:rPr lang="en-US" altLang="ko-KR" dirty="0"/>
              <a:t>, </a:t>
            </a:r>
            <a:r>
              <a:rPr lang="en-US" altLang="ko-KR" dirty="0" err="1"/>
              <a:t>hash,equal</a:t>
            </a:r>
            <a:r>
              <a:rPr lang="ko-KR" altLang="en-US" dirty="0"/>
              <a:t>의 소스를 생성한다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332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04D04-9972-46B2-BC73-8D3A8A8E07DA}"/>
              </a:ext>
            </a:extLst>
          </p:cNvPr>
          <p:cNvSpPr txBox="1"/>
          <p:nvPr/>
        </p:nvSpPr>
        <p:spPr>
          <a:xfrm>
            <a:off x="7601528" y="498764"/>
            <a:ext cx="417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회원정보를 수정하기 위해서는 </a:t>
            </a:r>
            <a:r>
              <a:rPr lang="en-US" altLang="ko-KR" dirty="0" err="1"/>
              <a:t>updateDAO</a:t>
            </a:r>
            <a:r>
              <a:rPr lang="ko-KR" altLang="en-US" dirty="0"/>
              <a:t>가 필요하여</a:t>
            </a:r>
            <a:r>
              <a:rPr lang="en-US" altLang="ko-KR" dirty="0"/>
              <a:t>, </a:t>
            </a:r>
            <a:r>
              <a:rPr lang="en-US" altLang="ko-KR" dirty="0" err="1"/>
              <a:t>updateDAO</a:t>
            </a:r>
            <a:r>
              <a:rPr lang="ko-KR" altLang="en-US" dirty="0"/>
              <a:t>를 만들어준다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Mysql</a:t>
            </a:r>
            <a:r>
              <a:rPr lang="ko-KR" altLang="en-US" dirty="0"/>
              <a:t>에서는</a:t>
            </a:r>
            <a:r>
              <a:rPr lang="en-US" altLang="ko-KR" dirty="0"/>
              <a:t>, update</a:t>
            </a:r>
            <a:r>
              <a:rPr lang="ko-KR" altLang="en-US" dirty="0"/>
              <a:t> </a:t>
            </a:r>
            <a:r>
              <a:rPr lang="en-US" altLang="ko-KR" dirty="0"/>
              <a:t>“table</a:t>
            </a:r>
            <a:r>
              <a:rPr lang="ko-KR" altLang="en-US" dirty="0"/>
              <a:t>이름</a:t>
            </a:r>
            <a:r>
              <a:rPr lang="en-US" altLang="ko-KR" dirty="0"/>
              <a:t>” set </a:t>
            </a:r>
            <a:r>
              <a:rPr lang="ko-KR" altLang="en-US" dirty="0" err="1"/>
              <a:t>컬럼명</a:t>
            </a:r>
            <a:r>
              <a:rPr lang="en-US" altLang="ko-KR" dirty="0"/>
              <a:t>, where </a:t>
            </a:r>
            <a:r>
              <a:rPr lang="ko-KR" altLang="en-US" dirty="0"/>
              <a:t>“</a:t>
            </a:r>
            <a:r>
              <a:rPr lang="ko-KR" altLang="en-US" dirty="0" err="1"/>
              <a:t>조건문</a:t>
            </a:r>
            <a:r>
              <a:rPr lang="en-US" altLang="ko-KR" dirty="0"/>
              <a:t>”;</a:t>
            </a:r>
            <a:r>
              <a:rPr lang="ko-KR" altLang="en-US" dirty="0"/>
              <a:t>의 명령문을 입력하여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ko-KR" altLang="en-US" dirty="0"/>
              <a:t>에 </a:t>
            </a:r>
            <a:r>
              <a:rPr lang="en-US" altLang="ko-KR" dirty="0"/>
              <a:t>update</a:t>
            </a:r>
            <a:r>
              <a:rPr lang="ko-KR" altLang="en-US" dirty="0"/>
              <a:t>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13CD7-AA82-4005-A06E-668DAA97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85" y="596751"/>
            <a:ext cx="6299834" cy="1000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200F8-C884-41B5-BF42-7727C0554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56" y="3720783"/>
            <a:ext cx="5925377" cy="1819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DA670-F716-4061-AABC-FEC4AE0FFD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67"/>
          <a:stretch/>
        </p:blipFill>
        <p:spPr>
          <a:xfrm>
            <a:off x="1138257" y="3029625"/>
            <a:ext cx="4403561" cy="266499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E4D09290-E08B-4E24-9291-AE6150151EDA}"/>
              </a:ext>
            </a:extLst>
          </p:cNvPr>
          <p:cNvSpPr/>
          <p:nvPr/>
        </p:nvSpPr>
        <p:spPr>
          <a:xfrm>
            <a:off x="4100945" y="1797924"/>
            <a:ext cx="932873" cy="653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F9CAE-8D20-45ED-8B87-7FE9B816F859}"/>
              </a:ext>
            </a:extLst>
          </p:cNvPr>
          <p:cNvSpPr txBox="1"/>
          <p:nvPr/>
        </p:nvSpPr>
        <p:spPr>
          <a:xfrm>
            <a:off x="7800110" y="3958580"/>
            <a:ext cx="417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. DAO</a:t>
            </a:r>
            <a:r>
              <a:rPr lang="ko-KR" altLang="en-US" dirty="0"/>
              <a:t>와 연결한</a:t>
            </a:r>
            <a:r>
              <a:rPr lang="en-US" altLang="ko-KR" dirty="0"/>
              <a:t>, update</a:t>
            </a:r>
            <a:r>
              <a:rPr lang="ko-KR" altLang="en-US" dirty="0"/>
              <a:t>의 </a:t>
            </a:r>
            <a:r>
              <a:rPr lang="en-US" altLang="ko-KR" dirty="0"/>
              <a:t>bean</a:t>
            </a:r>
            <a:r>
              <a:rPr lang="ko-KR" altLang="en-US" dirty="0"/>
              <a:t>들을 출력한다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73746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188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Franklin Gothic Book</vt:lpstr>
      <vt:lpstr>자르기</vt:lpstr>
      <vt:lpstr>Mini project</vt:lpstr>
      <vt:lpstr>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Lee kunho</dc:creator>
  <cp:lastModifiedBy>Lee kunho</cp:lastModifiedBy>
  <cp:revision>8</cp:revision>
  <dcterms:created xsi:type="dcterms:W3CDTF">2020-03-05T17:18:05Z</dcterms:created>
  <dcterms:modified xsi:type="dcterms:W3CDTF">2020-03-05T18:26:12Z</dcterms:modified>
</cp:coreProperties>
</file>