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3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BFCA-CB3A-0945-8419-8BD16678CE8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636E-A1DB-7942-974D-9C86A76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View and Add Activity View</a:t>
            </a:r>
            <a:endParaRPr lang="en-US" dirty="0"/>
          </a:p>
        </p:txBody>
      </p:sp>
      <p:pic>
        <p:nvPicPr>
          <p:cNvPr id="4" name="Picture 3" descr="iOS Simulator Screen Shot Jun 22, 2015, 1.0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672"/>
            <a:ext cx="2831035" cy="5035469"/>
          </a:xfrm>
          <a:prstGeom prst="rect">
            <a:avLst/>
          </a:prstGeom>
        </p:spPr>
      </p:pic>
      <p:pic>
        <p:nvPicPr>
          <p:cNvPr id="5" name="Picture 4" descr="iOS Simulator Screen Shot Jun 22, 2015, 1.03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63" y="1669672"/>
            <a:ext cx="2831037" cy="50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1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“Watch T.V.” Activity</a:t>
            </a:r>
            <a:endParaRPr lang="en-US" dirty="0"/>
          </a:p>
        </p:txBody>
      </p:sp>
      <p:pic>
        <p:nvPicPr>
          <p:cNvPr id="4" name="Picture 3" descr="iOS Simulator Screen Shot Jun 22, 2015, 1.03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1429"/>
            <a:ext cx="2831037" cy="5035471"/>
          </a:xfrm>
          <a:prstGeom prst="rect">
            <a:avLst/>
          </a:prstGeom>
        </p:spPr>
      </p:pic>
      <p:pic>
        <p:nvPicPr>
          <p:cNvPr id="5" name="Picture 4" descr="iOS Simulator Screen Shot Jun 22, 2015, 1.03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63" y="1681429"/>
            <a:ext cx="2831037" cy="50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 activity for multiple sessions.</a:t>
            </a:r>
            <a:endParaRPr lang="en-US" dirty="0"/>
          </a:p>
        </p:txBody>
      </p:sp>
      <p:pic>
        <p:nvPicPr>
          <p:cNvPr id="4" name="Picture 3" descr="iOS Simulator Screen Shot Jun 22, 2015, 1.0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3187"/>
            <a:ext cx="2831037" cy="5035471"/>
          </a:xfrm>
          <a:prstGeom prst="rect">
            <a:avLst/>
          </a:prstGeom>
        </p:spPr>
      </p:pic>
      <p:pic>
        <p:nvPicPr>
          <p:cNvPr id="5" name="Picture 4" descr="iOS Simulator Screen Shot Jun 22, 2015, 1.04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63" y="1693186"/>
            <a:ext cx="2831037" cy="50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“Watch T.V.” sessions, Analyze.</a:t>
            </a:r>
            <a:endParaRPr lang="en-US" dirty="0"/>
          </a:p>
        </p:txBody>
      </p:sp>
      <p:pic>
        <p:nvPicPr>
          <p:cNvPr id="4" name="Picture 3" descr="iOS Simulator Screen Shot Jun 22, 2015, 1.04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5806"/>
            <a:ext cx="2833890" cy="5040546"/>
          </a:xfrm>
          <a:prstGeom prst="rect">
            <a:avLst/>
          </a:prstGeom>
        </p:spPr>
      </p:pic>
      <p:pic>
        <p:nvPicPr>
          <p:cNvPr id="5" name="Picture 4" descr="iOS Simulator Screen Shot Jun 22, 2015, 1.21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10" y="1605806"/>
            <a:ext cx="2833890" cy="50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time do you spend…</a:t>
            </a:r>
            <a:endParaRPr lang="en-US" dirty="0"/>
          </a:p>
        </p:txBody>
      </p:sp>
      <p:pic>
        <p:nvPicPr>
          <p:cNvPr id="4" name="Picture 3" descr="iOS Simulator Screen Shot Jun 22, 2015, 1.08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9872"/>
            <a:ext cx="2833890" cy="5040546"/>
          </a:xfrm>
          <a:prstGeom prst="rect">
            <a:avLst/>
          </a:prstGeom>
        </p:spPr>
      </p:pic>
      <p:pic>
        <p:nvPicPr>
          <p:cNvPr id="5" name="Picture 4" descr="iOS Simulator Screen Shot Jun 22, 2015, 1.08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18" y="1699872"/>
            <a:ext cx="2833282" cy="50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9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by step instructions and Team</a:t>
            </a:r>
            <a:endParaRPr lang="en-US" dirty="0"/>
          </a:p>
        </p:txBody>
      </p:sp>
      <p:pic>
        <p:nvPicPr>
          <p:cNvPr id="4" name="Picture 3" descr="iOS Simulator Screen Shot Jun 22, 2015, 1.10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355"/>
            <a:ext cx="2833890" cy="5040546"/>
          </a:xfrm>
          <a:prstGeom prst="rect">
            <a:avLst/>
          </a:prstGeom>
        </p:spPr>
      </p:pic>
      <p:pic>
        <p:nvPicPr>
          <p:cNvPr id="5" name="Picture 4" descr="iOS Simulator Screen Shot Jun 22, 2015, 1.10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18" y="1677437"/>
            <a:ext cx="2833282" cy="50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8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First View and Add Activity View</vt:lpstr>
      <vt:lpstr>Add “Watch T.V.” Activity</vt:lpstr>
      <vt:lpstr>Tap activity for multiple sessions.</vt:lpstr>
      <vt:lpstr>List “Watch T.V.” sessions, Analyze.</vt:lpstr>
      <vt:lpstr>How much time do you spend…</vt:lpstr>
      <vt:lpstr>Step by step instructions and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View and Add Activity View</dc:title>
  <dc:creator>Farthest From The Tree</dc:creator>
  <cp:lastModifiedBy>Farthest From The Tree</cp:lastModifiedBy>
  <cp:revision>2</cp:revision>
  <dcterms:created xsi:type="dcterms:W3CDTF">2015-06-22T08:11:31Z</dcterms:created>
  <dcterms:modified xsi:type="dcterms:W3CDTF">2015-06-22T08:30:02Z</dcterms:modified>
</cp:coreProperties>
</file>