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4654"/>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5/9/20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5/9/20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kumarajarshi/life-expectancy-wh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BD68-E756-6A42-B299-AAE5B4EB186D}"/>
              </a:ext>
            </a:extLst>
          </p:cNvPr>
          <p:cNvSpPr>
            <a:spLocks noGrp="1"/>
          </p:cNvSpPr>
          <p:nvPr>
            <p:ph type="ctrTitle"/>
          </p:nvPr>
        </p:nvSpPr>
        <p:spPr/>
        <p:txBody>
          <a:bodyPr>
            <a:normAutofit fontScale="90000"/>
          </a:bodyPr>
          <a:lstStyle/>
          <a:p>
            <a:r>
              <a:rPr lang="en-US" dirty="0"/>
              <a:t>LIFE EXPECTANCY PREDICTION</a:t>
            </a:r>
            <a:br>
              <a:rPr lang="en-US" dirty="0"/>
            </a:br>
            <a:endParaRPr lang="en-US" dirty="0"/>
          </a:p>
        </p:txBody>
      </p:sp>
      <p:sp>
        <p:nvSpPr>
          <p:cNvPr id="3" name="Subtitle 2">
            <a:extLst>
              <a:ext uri="{FF2B5EF4-FFF2-40B4-BE49-F238E27FC236}">
                <a16:creationId xmlns:a16="http://schemas.microsoft.com/office/drawing/2014/main" id="{5F08F636-60D3-EF4B-B8F3-24216FF025B9}"/>
              </a:ext>
            </a:extLst>
          </p:cNvPr>
          <p:cNvSpPr>
            <a:spLocks noGrp="1"/>
          </p:cNvSpPr>
          <p:nvPr>
            <p:ph type="subTitle" idx="1"/>
          </p:nvPr>
        </p:nvSpPr>
        <p:spPr>
          <a:xfrm>
            <a:off x="2417779" y="3514272"/>
            <a:ext cx="8637072" cy="1846003"/>
          </a:xfrm>
        </p:spPr>
        <p:txBody>
          <a:bodyPr/>
          <a:lstStyle/>
          <a:p>
            <a:r>
              <a:rPr lang="en-US" sz="1200" dirty="0"/>
              <a:t>BY</a:t>
            </a:r>
          </a:p>
          <a:p>
            <a:r>
              <a:rPr lang="en-US" sz="1200" dirty="0"/>
              <a:t>Umar  uf247 </a:t>
            </a:r>
          </a:p>
          <a:p>
            <a:r>
              <a:rPr lang="en-US" sz="1200" dirty="0"/>
              <a:t>Drishti  DM4675</a:t>
            </a:r>
          </a:p>
          <a:p>
            <a:r>
              <a:rPr lang="en-US" sz="1200" dirty="0"/>
              <a:t>Arvind vav263 </a:t>
            </a:r>
          </a:p>
          <a:p>
            <a:endParaRPr lang="en-US" dirty="0"/>
          </a:p>
        </p:txBody>
      </p:sp>
      <p:sp>
        <p:nvSpPr>
          <p:cNvPr id="4" name="TextBox 3">
            <a:extLst>
              <a:ext uri="{FF2B5EF4-FFF2-40B4-BE49-F238E27FC236}">
                <a16:creationId xmlns:a16="http://schemas.microsoft.com/office/drawing/2014/main" id="{F3C983D4-E6CD-AA4B-AC6A-3BEE9D32FABD}"/>
              </a:ext>
            </a:extLst>
          </p:cNvPr>
          <p:cNvSpPr txBox="1"/>
          <p:nvPr/>
        </p:nvSpPr>
        <p:spPr>
          <a:xfrm>
            <a:off x="3079531" y="3899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0693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AA02-13FC-F343-A9C8-D25156B8CC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B559FD-4ADC-9A4C-8045-828E4547AB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347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AA02-13FC-F343-A9C8-D25156B8CC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B559FD-4ADC-9A4C-8045-828E4547AB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341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EBB8-8A17-5742-871C-4BC6736C0B24}"/>
              </a:ext>
            </a:extLst>
          </p:cNvPr>
          <p:cNvSpPr>
            <a:spLocks noGrp="1"/>
          </p:cNvSpPr>
          <p:nvPr>
            <p:ph type="title"/>
          </p:nvPr>
        </p:nvSpPr>
        <p:spPr/>
        <p:txBody>
          <a:bodyPr/>
          <a:lstStyle/>
          <a:p>
            <a:pPr algn="ctr"/>
            <a:r>
              <a:rPr lang="en-US" dirty="0"/>
              <a:t>Thankyou</a:t>
            </a:r>
          </a:p>
        </p:txBody>
      </p:sp>
      <p:sp>
        <p:nvSpPr>
          <p:cNvPr id="3" name="Content Placeholder 2">
            <a:extLst>
              <a:ext uri="{FF2B5EF4-FFF2-40B4-BE49-F238E27FC236}">
                <a16:creationId xmlns:a16="http://schemas.microsoft.com/office/drawing/2014/main" id="{203B6E83-4A8C-FE40-8D42-9BCC0248A2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780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0234-1AE6-FF4C-AB72-7C81C5124323}"/>
              </a:ext>
            </a:extLst>
          </p:cNvPr>
          <p:cNvSpPr>
            <a:spLocks noGrp="1"/>
          </p:cNvSpPr>
          <p:nvPr>
            <p:ph type="title"/>
          </p:nvPr>
        </p:nvSpPr>
        <p:spPr/>
        <p:txBody>
          <a:bodyPr/>
          <a:lstStyle/>
          <a:p>
            <a:r>
              <a:rPr lang="en-US" dirty="0"/>
              <a:t>                             OBJECTIVE</a:t>
            </a:r>
          </a:p>
        </p:txBody>
      </p:sp>
      <p:sp>
        <p:nvSpPr>
          <p:cNvPr id="3" name="Content Placeholder 2">
            <a:extLst>
              <a:ext uri="{FF2B5EF4-FFF2-40B4-BE49-F238E27FC236}">
                <a16:creationId xmlns:a16="http://schemas.microsoft.com/office/drawing/2014/main" id="{A2D3E90E-2EAE-DB44-B4CA-A859212FAB4F}"/>
              </a:ext>
            </a:extLst>
          </p:cNvPr>
          <p:cNvSpPr>
            <a:spLocks noGrp="1"/>
          </p:cNvSpPr>
          <p:nvPr>
            <p:ph idx="1"/>
          </p:nvPr>
        </p:nvSpPr>
        <p:spPr/>
        <p:txBody>
          <a:bodyPr/>
          <a:lstStyle/>
          <a:p>
            <a:r>
              <a:rPr lang="en-US" dirty="0"/>
              <a:t>In our project we aim to predict Life expectancy to compare it to human index development and alcohol consumption. This will help people to increase the measures to increase the life of people.</a:t>
            </a:r>
          </a:p>
          <a:p>
            <a:endParaRPr lang="en-US" dirty="0"/>
          </a:p>
          <a:p>
            <a:r>
              <a:rPr lang="en-US" dirty="0"/>
              <a:t>Several factors were taken into concentration to predict the life expectancy like GDP, population, income, expenditure </a:t>
            </a:r>
            <a:r>
              <a:rPr lang="en-US" dirty="0" err="1"/>
              <a:t>etc</a:t>
            </a:r>
            <a:endParaRPr lang="en-US" dirty="0"/>
          </a:p>
        </p:txBody>
      </p:sp>
    </p:spTree>
    <p:extLst>
      <p:ext uri="{BB962C8B-B14F-4D97-AF65-F5344CB8AC3E}">
        <p14:creationId xmlns:p14="http://schemas.microsoft.com/office/powerpoint/2010/main" val="132245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931E-82F6-0847-B54E-33146116D9D6}"/>
              </a:ext>
            </a:extLst>
          </p:cNvPr>
          <p:cNvSpPr>
            <a:spLocks noGrp="1"/>
          </p:cNvSpPr>
          <p:nvPr>
            <p:ph type="title"/>
          </p:nvPr>
        </p:nvSpPr>
        <p:spPr/>
        <p:txBody>
          <a:bodyPr/>
          <a:lstStyle/>
          <a:p>
            <a:pPr algn="ctr"/>
            <a:r>
              <a:rPr lang="en-US" dirty="0"/>
              <a:t>Dataset used</a:t>
            </a:r>
          </a:p>
        </p:txBody>
      </p:sp>
      <p:sp>
        <p:nvSpPr>
          <p:cNvPr id="3" name="Content Placeholder 2">
            <a:extLst>
              <a:ext uri="{FF2B5EF4-FFF2-40B4-BE49-F238E27FC236}">
                <a16:creationId xmlns:a16="http://schemas.microsoft.com/office/drawing/2014/main" id="{9A30AB9F-D2D5-D649-A34B-426F124463B4}"/>
              </a:ext>
            </a:extLst>
          </p:cNvPr>
          <p:cNvSpPr>
            <a:spLocks noGrp="1"/>
          </p:cNvSpPr>
          <p:nvPr>
            <p:ph idx="1"/>
          </p:nvPr>
        </p:nvSpPr>
        <p:spPr/>
        <p:txBody>
          <a:bodyPr/>
          <a:lstStyle/>
          <a:p>
            <a:r>
              <a:rPr lang="en-US" dirty="0">
                <a:hlinkClick r:id="rId2"/>
              </a:rPr>
              <a:t>https://www.kaggle.com/kumarajarshi/life-expectancy-who</a:t>
            </a:r>
            <a:endParaRPr lang="en-US" dirty="0"/>
          </a:p>
          <a:p>
            <a:endParaRPr lang="en-US" dirty="0"/>
          </a:p>
          <a:p>
            <a:endParaRPr lang="en-US" dirty="0"/>
          </a:p>
        </p:txBody>
      </p:sp>
    </p:spTree>
    <p:extLst>
      <p:ext uri="{BB962C8B-B14F-4D97-AF65-F5344CB8AC3E}">
        <p14:creationId xmlns:p14="http://schemas.microsoft.com/office/powerpoint/2010/main" val="284001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8C3B-A42C-8B44-8AD8-FA423A5E3058}"/>
              </a:ext>
            </a:extLst>
          </p:cNvPr>
          <p:cNvSpPr>
            <a:spLocks noGrp="1"/>
          </p:cNvSpPr>
          <p:nvPr>
            <p:ph type="title"/>
          </p:nvPr>
        </p:nvSpPr>
        <p:spPr>
          <a:xfrm>
            <a:off x="1451579" y="514351"/>
            <a:ext cx="9603275" cy="585787"/>
          </a:xfrm>
        </p:spPr>
        <p:txBody>
          <a:bodyPr/>
          <a:lstStyle/>
          <a:p>
            <a:pPr algn="ctr"/>
            <a:r>
              <a:rPr lang="en-US" dirty="0"/>
              <a:t>Tech Stack used</a:t>
            </a:r>
          </a:p>
        </p:txBody>
      </p:sp>
      <p:pic>
        <p:nvPicPr>
          <p:cNvPr id="5" name="Content Placeholder 4" descr="A close up of a map&#10;&#10;Description automatically generated">
            <a:extLst>
              <a:ext uri="{FF2B5EF4-FFF2-40B4-BE49-F238E27FC236}">
                <a16:creationId xmlns:a16="http://schemas.microsoft.com/office/drawing/2014/main" id="{ECC3C100-2D41-2D45-94F0-FF4AAC966476}"/>
              </a:ext>
            </a:extLst>
          </p:cNvPr>
          <p:cNvPicPr>
            <a:picLocks noGrp="1" noChangeAspect="1"/>
          </p:cNvPicPr>
          <p:nvPr>
            <p:ph idx="1"/>
          </p:nvPr>
        </p:nvPicPr>
        <p:blipFill>
          <a:blip r:embed="rId2"/>
          <a:stretch>
            <a:fillRect/>
          </a:stretch>
        </p:blipFill>
        <p:spPr>
          <a:xfrm>
            <a:off x="602058" y="1046683"/>
            <a:ext cx="11336544" cy="4764634"/>
          </a:xfrm>
        </p:spPr>
      </p:pic>
    </p:spTree>
    <p:extLst>
      <p:ext uri="{BB962C8B-B14F-4D97-AF65-F5344CB8AC3E}">
        <p14:creationId xmlns:p14="http://schemas.microsoft.com/office/powerpoint/2010/main" val="109785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2EBA9-8793-974D-BF10-D96E2B788BA1}"/>
              </a:ext>
            </a:extLst>
          </p:cNvPr>
          <p:cNvSpPr>
            <a:spLocks noGrp="1"/>
          </p:cNvSpPr>
          <p:nvPr>
            <p:ph idx="1"/>
          </p:nvPr>
        </p:nvSpPr>
        <p:spPr>
          <a:xfrm>
            <a:off x="1451579" y="430924"/>
            <a:ext cx="9603275" cy="5035421"/>
          </a:xfrm>
        </p:spPr>
        <p:txBody>
          <a:bodyPr/>
          <a:lstStyle/>
          <a:p>
            <a:r>
              <a:rPr lang="en-US" dirty="0"/>
              <a:t>Data is streamed through Kafka</a:t>
            </a:r>
          </a:p>
          <a:p>
            <a:r>
              <a:rPr lang="en-US" dirty="0"/>
              <a:t>Python </a:t>
            </a:r>
            <a:r>
              <a:rPr lang="en-US" dirty="0" err="1"/>
              <a:t>pymongo</a:t>
            </a:r>
            <a:r>
              <a:rPr lang="en-US" dirty="0"/>
              <a:t> is used for data streaming which is stored in </a:t>
            </a:r>
            <a:r>
              <a:rPr lang="en-US" dirty="0" err="1"/>
              <a:t>mongoDB</a:t>
            </a:r>
            <a:r>
              <a:rPr lang="en-US" dirty="0"/>
              <a:t> which is no SQL database</a:t>
            </a:r>
          </a:p>
          <a:p>
            <a:r>
              <a:rPr lang="en-US" dirty="0"/>
              <a:t>Data is picked from MongoDB to Apache spark which uses Spark ML  to predict life expectancy .</a:t>
            </a:r>
          </a:p>
          <a:p>
            <a:r>
              <a:rPr lang="en-US" dirty="0"/>
              <a:t>Data is cleaned and transformed using Apache Spark</a:t>
            </a:r>
          </a:p>
          <a:p>
            <a:r>
              <a:rPr lang="en-US" dirty="0"/>
              <a:t>Using Linear Regression we are able to generate result of root mean value of </a:t>
            </a:r>
            <a:r>
              <a:rPr lang="en-US" dirty="0" err="1"/>
              <a:t>x:y</a:t>
            </a:r>
            <a:endParaRPr lang="en-US" dirty="0"/>
          </a:p>
          <a:p>
            <a:r>
              <a:rPr lang="en-US" dirty="0"/>
              <a:t>Data is persisted  to </a:t>
            </a:r>
            <a:r>
              <a:rPr lang="en-US" dirty="0" err="1"/>
              <a:t>elasticsearch</a:t>
            </a:r>
            <a:r>
              <a:rPr lang="en-US" dirty="0"/>
              <a:t>  which is used by Kibana for </a:t>
            </a:r>
            <a:r>
              <a:rPr lang="en-US" dirty="0" err="1"/>
              <a:t>visualisation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334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7621-61DC-464F-BBD5-DB245B041A8F}"/>
              </a:ext>
            </a:extLst>
          </p:cNvPr>
          <p:cNvSpPr>
            <a:spLocks noGrp="1"/>
          </p:cNvSpPr>
          <p:nvPr>
            <p:ph type="title"/>
          </p:nvPr>
        </p:nvSpPr>
        <p:spPr/>
        <p:txBody>
          <a:bodyPr/>
          <a:lstStyle/>
          <a:p>
            <a:pPr algn="ctr"/>
            <a:r>
              <a:rPr lang="en-US" dirty="0"/>
              <a:t>Result of life expectancy predicted </a:t>
            </a:r>
          </a:p>
        </p:txBody>
      </p:sp>
      <p:pic>
        <p:nvPicPr>
          <p:cNvPr id="9" name="Content Placeholder 8" descr="A screenshot of a cell phone&#10;&#10;Description automatically generated">
            <a:extLst>
              <a:ext uri="{FF2B5EF4-FFF2-40B4-BE49-F238E27FC236}">
                <a16:creationId xmlns:a16="http://schemas.microsoft.com/office/drawing/2014/main" id="{E267B7EC-6EDC-7748-BF42-ECB3DB9BFEB6}"/>
              </a:ext>
            </a:extLst>
          </p:cNvPr>
          <p:cNvPicPr>
            <a:picLocks noGrp="1" noChangeAspect="1"/>
          </p:cNvPicPr>
          <p:nvPr>
            <p:ph idx="1"/>
          </p:nvPr>
        </p:nvPicPr>
        <p:blipFill>
          <a:blip r:embed="rId2"/>
          <a:stretch>
            <a:fillRect/>
          </a:stretch>
        </p:blipFill>
        <p:spPr>
          <a:xfrm>
            <a:off x="1071563" y="1543050"/>
            <a:ext cx="9983291" cy="3865563"/>
          </a:xfrm>
        </p:spPr>
      </p:pic>
    </p:spTree>
    <p:extLst>
      <p:ext uri="{BB962C8B-B14F-4D97-AF65-F5344CB8AC3E}">
        <p14:creationId xmlns:p14="http://schemas.microsoft.com/office/powerpoint/2010/main" val="309664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BD86-44AC-C848-B6D5-4108DA60617B}"/>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73EEA397-CE76-FD40-929C-81F168657373}"/>
              </a:ext>
            </a:extLst>
          </p:cNvPr>
          <p:cNvPicPr>
            <a:picLocks noGrp="1" noChangeAspect="1"/>
          </p:cNvPicPr>
          <p:nvPr>
            <p:ph idx="1"/>
          </p:nvPr>
        </p:nvPicPr>
        <p:blipFill>
          <a:blip r:embed="rId2"/>
          <a:stretch>
            <a:fillRect/>
          </a:stretch>
        </p:blipFill>
        <p:spPr>
          <a:xfrm>
            <a:off x="400051" y="0"/>
            <a:ext cx="11201400" cy="5629275"/>
          </a:xfrm>
        </p:spPr>
      </p:pic>
    </p:spTree>
    <p:extLst>
      <p:ext uri="{BB962C8B-B14F-4D97-AF65-F5344CB8AC3E}">
        <p14:creationId xmlns:p14="http://schemas.microsoft.com/office/powerpoint/2010/main" val="99808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AA02-13FC-F343-A9C8-D25156B8CC57}"/>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71BBCF03-6B51-C944-9EE3-B75C72D5F77D}"/>
              </a:ext>
            </a:extLst>
          </p:cNvPr>
          <p:cNvPicPr>
            <a:picLocks noGrp="1" noChangeAspect="1"/>
          </p:cNvPicPr>
          <p:nvPr>
            <p:ph idx="1"/>
          </p:nvPr>
        </p:nvPicPr>
        <p:blipFill>
          <a:blip r:embed="rId2"/>
          <a:stretch>
            <a:fillRect/>
          </a:stretch>
        </p:blipFill>
        <p:spPr>
          <a:xfrm>
            <a:off x="100014" y="385763"/>
            <a:ext cx="11915774" cy="5080000"/>
          </a:xfrm>
        </p:spPr>
      </p:pic>
    </p:spTree>
    <p:extLst>
      <p:ext uri="{BB962C8B-B14F-4D97-AF65-F5344CB8AC3E}">
        <p14:creationId xmlns:p14="http://schemas.microsoft.com/office/powerpoint/2010/main" val="179815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AA02-13FC-F343-A9C8-D25156B8CC57}"/>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C4A3ED1-7E17-174A-A550-D0E4F4ECC3DD}"/>
              </a:ext>
            </a:extLst>
          </p:cNvPr>
          <p:cNvPicPr>
            <a:picLocks noGrp="1" noChangeAspect="1"/>
          </p:cNvPicPr>
          <p:nvPr>
            <p:ph idx="1"/>
          </p:nvPr>
        </p:nvPicPr>
        <p:blipFill>
          <a:blip r:embed="rId2"/>
          <a:stretch>
            <a:fillRect/>
          </a:stretch>
        </p:blipFill>
        <p:spPr>
          <a:xfrm>
            <a:off x="200026" y="0"/>
            <a:ext cx="11401424" cy="5465763"/>
          </a:xfrm>
        </p:spPr>
      </p:pic>
    </p:spTree>
    <p:extLst>
      <p:ext uri="{BB962C8B-B14F-4D97-AF65-F5344CB8AC3E}">
        <p14:creationId xmlns:p14="http://schemas.microsoft.com/office/powerpoint/2010/main" val="40549752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166</TotalTime>
  <Words>166</Words>
  <Application>Microsoft Macintosh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LIFE EXPECTANCY PREDICTION </vt:lpstr>
      <vt:lpstr>                             OBJECTIVE</vt:lpstr>
      <vt:lpstr>Dataset used</vt:lpstr>
      <vt:lpstr>Tech Stack used</vt:lpstr>
      <vt:lpstr>PowerPoint Presentation</vt:lpstr>
      <vt:lpstr>Result of life expectancy predicted </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PREDICTION </dc:title>
  <dc:creator>Drishti Malik</dc:creator>
  <cp:lastModifiedBy>Drishti Malik</cp:lastModifiedBy>
  <cp:revision>7</cp:revision>
  <dcterms:created xsi:type="dcterms:W3CDTF">2020-05-09T23:06:33Z</dcterms:created>
  <dcterms:modified xsi:type="dcterms:W3CDTF">2020-05-10T01:53:05Z</dcterms:modified>
</cp:coreProperties>
</file>