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6" r:id="rId5"/>
    <p:sldId id="277" r:id="rId6"/>
    <p:sldId id="262" r:id="rId7"/>
    <p:sldId id="263" r:id="rId8"/>
    <p:sldId id="264" r:id="rId9"/>
    <p:sldId id="265" r:id="rId10"/>
    <p:sldId id="266" r:id="rId11"/>
    <p:sldId id="258" r:id="rId12"/>
    <p:sldId id="259" r:id="rId13"/>
    <p:sldId id="260" r:id="rId14"/>
    <p:sldId id="267" r:id="rId15"/>
    <p:sldId id="268" r:id="rId16"/>
    <p:sldId id="271" r:id="rId17"/>
    <p:sldId id="269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1F7B-065A-46C9-9C35-3454FE653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D0F635-C8D3-4269-B6A5-AF6F751D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E2322-DF2C-42D7-88D7-BCF82816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955B6-9CAD-445F-8CD3-0A7CAFDB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1807D-8CD1-4F08-AAB4-847D0752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BE616-336C-4054-B2CF-4C5AF3E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F9864-16E5-42DB-8FB3-2D54E66E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047D6-611B-4400-85A5-F5018C29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D7490-BA94-42DF-93FE-5DFFFC08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FB425-6155-466A-A873-61680B05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21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4FB56-CB1D-4DFF-B516-D63661F65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3EBD81-4AFB-43E6-8F7F-AF40C17F0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D3BDB-505C-4610-BC38-B45ABC46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41007E-DB44-4EC9-B6AD-BDC13817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15905-2DD6-4461-A90D-684473B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42AFA-8DF8-47A6-8CB5-30D1A432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F442-859A-4C44-B2BB-7BD8A5EC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CF7A-668C-474B-8476-23BAB631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4AF1B-466B-49AB-B3CC-9F8FF115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060FB-5C16-4119-AC2F-435F4FCD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5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2E8DD-E5B0-4872-8261-42A90CA5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761E9-C1EA-4D84-AE38-C41EAAFC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8D080-B80A-434D-B914-1F443B63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909C-2515-400C-979B-A77250D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A7FCF-9374-41A8-AA3A-1047F7D3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D1F27-9096-407A-8ED0-17E402CB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506C-3579-43F7-B9C0-F0D476876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B269A8-5D07-46D5-91BC-D13DC797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61E4E-58A8-4AE1-A5EA-A5FD66D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BE7B8C-3BE7-4691-8D4D-697790F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637C9-785E-4D0A-B03F-B8065DC2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1EE7B-D8F3-4DD7-A176-D386A631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CA6B0C-5B5C-44FB-AD3D-4BDF6932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E9C45E-EE43-4269-8454-FCDCD978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9E4E7-AB5C-462B-A003-0A136E5F2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F1DB9-3C81-49C6-90CC-A76996FF9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A7B5B6-EAD3-4F67-AE09-D8628B3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147955-1E1E-43DB-B6E1-7040A157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58E6C1-0EA8-43B9-8E00-0972985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9B351-A21C-4794-8354-039C6823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5A15F3-0C6A-4038-B818-2BF150F5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26F561-49A0-43C2-85FE-515FBC97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22574-6591-4C8A-866F-EBD48B7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12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B82737-4C27-4C40-BD61-0B7CBF83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A561E5-7027-4C3E-8DD1-F0C51ECF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9944D6-C38C-410F-AB71-11958189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43B2B-B9BF-40D5-BE8B-8FC851D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76F0D-CE68-4C43-824E-66021F23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656DA-40AE-48D0-8BD6-412C64F68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43E46-F626-4027-A385-6D0B5049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D091D-6EBB-4ED0-AD47-ADE5955E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A3CD7-687C-44D0-BD63-91F54910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0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132BD-1483-478B-B909-A96D2D37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E69E97-54D4-4758-825D-CDDB51918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514AAC-4B6F-4DA2-A37E-C56E8B9F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70330C-56A7-4F10-99AB-298DA039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BB343-8CBD-463D-AE4B-FACEDB92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06845-E160-416F-9FA5-0E6E8267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69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22941D-86A8-44A5-BCD3-6CDBDF25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97ADB3-6E87-4687-BD4A-CD2659F7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CB95C-D347-4E8B-B95B-F233617C3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8CF9-EECA-4A21-9291-010F8FD37F78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1C91B-6D87-446B-A05D-1C58D8F7E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C8196-14E1-4411-843E-50149AF9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dejong/svelte-jsoneditor" TargetMode="External"/><Relationship Id="rId7" Type="http://schemas.openxmlformats.org/officeDocument/2006/relationships/hyperlink" Target="https://jsoneditoronline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gic.qro.cz/logic/Manuals/rsf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m5xx/SuperStationAutomation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gic.qro.cz/logic/Manuals/entrypoint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logic.qro.cz/logic/Manuals/rsf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is-json-a-json-file-examp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hamparts.shop/oli-ip-16.html" TargetMode="External"/><Relationship Id="rId4" Type="http://schemas.openxmlformats.org/officeDocument/2006/relationships/hyperlink" Target="https://hamparts.shop/remotius-64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gic.qro.cz/logic/Manuals/entrypoint.pdf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299199-B5CE-4028-BF6B-2D5B2D58F23E}"/>
              </a:ext>
            </a:extLst>
          </p:cNvPr>
          <p:cNvGrpSpPr/>
          <p:nvPr/>
        </p:nvGrpSpPr>
        <p:grpSpPr>
          <a:xfrm>
            <a:off x="1988260" y="577707"/>
            <a:ext cx="9638970" cy="822961"/>
            <a:chOff x="1797760" y="444357"/>
            <a:chExt cx="9638970" cy="822961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C4A4117-822C-42B2-8E05-EECD00646D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C84C6F91-787B-4FC8-BC6E-C480D301BC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548F1BE3-8369-48AC-B415-91F55DF7ED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D27C3371-2E46-4BC4-AD74-0FBCA57D45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0B454426-A804-47E9-94DE-65292B66E8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5BF81DE-D03A-41F4-8CA9-7CF6A9927F74}"/>
              </a:ext>
            </a:extLst>
          </p:cNvPr>
          <p:cNvGrpSpPr/>
          <p:nvPr/>
        </p:nvGrpSpPr>
        <p:grpSpPr>
          <a:xfrm>
            <a:off x="2587805" y="1795041"/>
            <a:ext cx="8439880" cy="822963"/>
            <a:chOff x="1587179" y="2501226"/>
            <a:chExt cx="8439880" cy="8229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161450D-E1E3-4DC1-8AEB-20DA90BFAB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0" b="35333"/>
            <a:stretch/>
          </p:blipFill>
          <p:spPr bwMode="auto">
            <a:xfrm>
              <a:off x="1587179" y="2501229"/>
              <a:ext cx="2346877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D3D6F37-D932-40F4-A995-8908F8D1DF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01" b="35166"/>
            <a:stretch/>
          </p:blipFill>
          <p:spPr bwMode="auto">
            <a:xfrm>
              <a:off x="3934056" y="2501227"/>
              <a:ext cx="2225907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F568404-2586-49F8-B4EB-0007ACFAEE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6159963" y="2501227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08EE4B7A-729D-47B5-A6B8-0A9D90EEC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8093511" y="2501226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B9CFFA0-6E3F-4CF0-AF29-4B8EEAEACBE8}"/>
              </a:ext>
            </a:extLst>
          </p:cNvPr>
          <p:cNvGrpSpPr/>
          <p:nvPr/>
        </p:nvGrpSpPr>
        <p:grpSpPr>
          <a:xfrm>
            <a:off x="2127744" y="3012377"/>
            <a:ext cx="9638970" cy="822961"/>
            <a:chOff x="1797760" y="444357"/>
            <a:chExt cx="9638970" cy="822961"/>
          </a:xfrm>
        </p:grpSpPr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CD1E305D-8F0A-4CD2-8CD7-17EB2E1F0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3DE76701-4D69-485D-ACC7-8A596F5917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845C3A5-17AC-4661-BEA8-F1F07E805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>
              <a:extLst>
                <a:ext uri="{FF2B5EF4-FFF2-40B4-BE49-F238E27FC236}">
                  <a16:creationId xmlns:a16="http://schemas.microsoft.com/office/drawing/2014/main" id="{24AE953B-B288-44AF-857E-48A2C55449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32DE1DBD-3F7C-42C7-A56F-811E32DB63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8811EB6-6CFC-49B9-837B-2DFB61FC87FB}"/>
              </a:ext>
            </a:extLst>
          </p:cNvPr>
          <p:cNvGrpSpPr/>
          <p:nvPr/>
        </p:nvGrpSpPr>
        <p:grpSpPr>
          <a:xfrm>
            <a:off x="2727289" y="4229712"/>
            <a:ext cx="8439880" cy="822963"/>
            <a:chOff x="1587179" y="2501226"/>
            <a:chExt cx="8439880" cy="822963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7EFC376C-FC53-42C5-935A-E57F3A660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0" b="35333"/>
            <a:stretch/>
          </p:blipFill>
          <p:spPr bwMode="auto">
            <a:xfrm>
              <a:off x="1587179" y="2501229"/>
              <a:ext cx="2346877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242D071F-6ED4-4E9A-9AF2-1ABCAE564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01" b="35166"/>
            <a:stretch/>
          </p:blipFill>
          <p:spPr bwMode="auto">
            <a:xfrm>
              <a:off x="3934056" y="2501227"/>
              <a:ext cx="2225907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>
              <a:extLst>
                <a:ext uri="{FF2B5EF4-FFF2-40B4-BE49-F238E27FC236}">
                  <a16:creationId xmlns:a16="http://schemas.microsoft.com/office/drawing/2014/main" id="{4A7342D1-B81C-4FEA-BA24-C29EC6895B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6159963" y="2501227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08E63FA7-457F-4675-B8AF-60098C4CD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8093511" y="2501226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268D13A-AE79-4613-842F-CF34A85C675D}"/>
              </a:ext>
            </a:extLst>
          </p:cNvPr>
          <p:cNvCxnSpPr>
            <a:cxnSpLocks/>
          </p:cNvCxnSpPr>
          <p:nvPr/>
        </p:nvCxnSpPr>
        <p:spPr>
          <a:xfrm>
            <a:off x="1813560" y="1362564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468F3F96-11B1-4CB8-8B40-6158E9D93907}"/>
              </a:ext>
            </a:extLst>
          </p:cNvPr>
          <p:cNvCxnSpPr>
            <a:cxnSpLocks/>
          </p:cNvCxnSpPr>
          <p:nvPr/>
        </p:nvCxnSpPr>
        <p:spPr>
          <a:xfrm>
            <a:off x="1818143" y="2614240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51EEAB3-0A53-4CC7-B12E-E50F21300315}"/>
              </a:ext>
            </a:extLst>
          </p:cNvPr>
          <p:cNvCxnSpPr>
            <a:cxnSpLocks/>
          </p:cNvCxnSpPr>
          <p:nvPr/>
        </p:nvCxnSpPr>
        <p:spPr>
          <a:xfrm>
            <a:off x="1777924" y="3825106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BB120BE-C8B2-48C0-99CF-12F6D6149328}"/>
              </a:ext>
            </a:extLst>
          </p:cNvPr>
          <p:cNvCxnSpPr>
            <a:cxnSpLocks/>
          </p:cNvCxnSpPr>
          <p:nvPr/>
        </p:nvCxnSpPr>
        <p:spPr>
          <a:xfrm>
            <a:off x="1813560" y="5029598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A363C70-90DA-4C27-A2FB-A784A3B486D3}"/>
              </a:ext>
            </a:extLst>
          </p:cNvPr>
          <p:cNvSpPr/>
          <p:nvPr/>
        </p:nvSpPr>
        <p:spPr>
          <a:xfrm>
            <a:off x="1732204" y="1340644"/>
            <a:ext cx="213861" cy="4715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354324D-D888-475D-89C2-DF108C5B6906}"/>
              </a:ext>
            </a:extLst>
          </p:cNvPr>
          <p:cNvSpPr/>
          <p:nvPr/>
        </p:nvSpPr>
        <p:spPr>
          <a:xfrm rot="5400000">
            <a:off x="4009657" y="3652045"/>
            <a:ext cx="213861" cy="47777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E7C81D35-2E4E-4FCA-B456-2AF78D3302A0}"/>
              </a:ext>
            </a:extLst>
          </p:cNvPr>
          <p:cNvSpPr/>
          <p:nvPr/>
        </p:nvSpPr>
        <p:spPr>
          <a:xfrm rot="5400000">
            <a:off x="6510047" y="5824390"/>
            <a:ext cx="433357" cy="44253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6ACAA8B-CCE3-48C1-9A11-BF969DB3C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901" y="5465874"/>
            <a:ext cx="1962082" cy="11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5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Editing</a:t>
            </a:r>
            <a:r>
              <a:rPr lang="de-DE" sz="3600" b="1" dirty="0"/>
              <a:t> </a:t>
            </a:r>
            <a:r>
              <a:rPr lang="de-DE" sz="3600" b="1" dirty="0" err="1"/>
              <a:t>configurations</a:t>
            </a:r>
            <a:r>
              <a:rPr lang="de-DE" sz="3600" b="1" dirty="0"/>
              <a:t>: </a:t>
            </a:r>
            <a:r>
              <a:rPr lang="de-DE" sz="3600" b="1" dirty="0">
                <a:hlinkClick r:id="rId3"/>
              </a:rPr>
              <a:t>JSON Editor</a:t>
            </a:r>
            <a:endParaRPr lang="de-DE" sz="3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C02FC8-E1C0-4ED9-9A83-DBA06BAA196A}"/>
              </a:ext>
            </a:extLst>
          </p:cNvPr>
          <p:cNvSpPr txBox="1"/>
          <p:nvPr/>
        </p:nvSpPr>
        <p:spPr>
          <a:xfrm>
            <a:off x="2095500" y="1487908"/>
            <a:ext cx="845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editing</a:t>
            </a:r>
            <a:r>
              <a:rPr lang="de-DE" sz="1600" dirty="0"/>
              <a:t> </a:t>
            </a:r>
            <a:r>
              <a:rPr lang="de-DE" sz="1600" dirty="0" err="1"/>
              <a:t>json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format</a:t>
            </a:r>
            <a:r>
              <a:rPr lang="de-DE" sz="1600" dirty="0"/>
              <a:t> of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internet</a:t>
            </a:r>
            <a:r>
              <a:rPr lang="de-DE" sz="1600" dirty="0"/>
              <a:t>,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added</a:t>
            </a:r>
            <a:r>
              <a:rPr lang="de-DE" sz="1600" dirty="0"/>
              <a:t> a JSON Editor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web </a:t>
            </a:r>
            <a:r>
              <a:rPr lang="de-DE" sz="1600" dirty="0" err="1"/>
              <a:t>application</a:t>
            </a:r>
            <a:r>
              <a:rPr lang="de-DE" sz="1600" dirty="0"/>
              <a:t>. Choos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like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: </a:t>
            </a:r>
            <a:r>
              <a:rPr lang="de-DE" sz="1600" b="1" dirty="0"/>
              <a:t>Text, </a:t>
            </a:r>
            <a:r>
              <a:rPr lang="de-DE" sz="1600" b="1" dirty="0" err="1"/>
              <a:t>Tree</a:t>
            </a:r>
            <a:r>
              <a:rPr lang="de-DE" sz="1600" b="1" dirty="0"/>
              <a:t>, Table </a:t>
            </a:r>
            <a:r>
              <a:rPr lang="de-DE" sz="1600" dirty="0" err="1"/>
              <a:t>or</a:t>
            </a:r>
            <a:r>
              <a:rPr lang="de-DE" sz="1600" dirty="0"/>
              <a:t> Table </a:t>
            </a:r>
            <a:r>
              <a:rPr lang="de-DE" sz="1600" dirty="0" err="1"/>
              <a:t>view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A5DE6A-23E8-4714-B1B0-51F9817FC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3" y="2471484"/>
            <a:ext cx="3584258" cy="20776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9AFE34-1ABA-4E3F-9324-9F97A0A99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323" y="2867724"/>
            <a:ext cx="3605006" cy="20776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110E42-2B8D-42F9-9744-BDEBF189C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721" y="3360668"/>
            <a:ext cx="3555688" cy="207761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2800AD-7905-400A-974C-2C2689161C40}"/>
              </a:ext>
            </a:extLst>
          </p:cNvPr>
          <p:cNvSpPr txBox="1"/>
          <p:nvPr/>
        </p:nvSpPr>
        <p:spPr>
          <a:xfrm>
            <a:off x="2010230" y="5816579"/>
            <a:ext cx="931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learn</a:t>
            </a:r>
            <a:r>
              <a:rPr lang="de-DE" sz="1600" dirty="0"/>
              <a:t> 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familar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trying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demo</a:t>
            </a:r>
            <a:r>
              <a:rPr lang="de-DE" sz="1600" dirty="0"/>
              <a:t> online </a:t>
            </a:r>
            <a:r>
              <a:rPr lang="de-DE" sz="1600" dirty="0" err="1"/>
              <a:t>version</a:t>
            </a:r>
            <a:r>
              <a:rPr lang="de-DE" sz="1600" dirty="0"/>
              <a:t> of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editor</a:t>
            </a:r>
            <a:r>
              <a:rPr lang="de-DE" sz="1600" dirty="0"/>
              <a:t>: </a:t>
            </a:r>
            <a:r>
              <a:rPr lang="de-DE" sz="1600" dirty="0">
                <a:hlinkClick r:id="rId7"/>
              </a:rPr>
              <a:t>https://jsoneditoronline.org/</a:t>
            </a:r>
            <a:endParaRPr lang="de-DE" sz="1600" dirty="0"/>
          </a:p>
          <a:p>
            <a:r>
              <a:rPr lang="de-DE" sz="1600" b="1" dirty="0" err="1"/>
              <a:t>Hint</a:t>
            </a:r>
            <a:r>
              <a:rPr lang="de-DE" sz="1600" b="1" dirty="0"/>
              <a:t>:</a:t>
            </a:r>
            <a:r>
              <a:rPr lang="de-DE" sz="1600" dirty="0"/>
              <a:t> </a:t>
            </a:r>
            <a:r>
              <a:rPr lang="de-DE" sz="1600" dirty="0" err="1"/>
              <a:t>Whatever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, </a:t>
            </a: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dirty="0" err="1"/>
              <a:t>sure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a </a:t>
            </a:r>
            <a:r>
              <a:rPr lang="de-DE" sz="1600" dirty="0" err="1"/>
              <a:t>backup</a:t>
            </a:r>
            <a:r>
              <a:rPr lang="de-DE" sz="1600" dirty="0"/>
              <a:t>! So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made</a:t>
            </a:r>
            <a:r>
              <a:rPr lang="de-DE" sz="1600" dirty="0"/>
              <a:t> a </a:t>
            </a:r>
            <a:r>
              <a:rPr lang="de-DE" sz="1600" dirty="0" err="1"/>
              <a:t>mistake</a:t>
            </a:r>
            <a:r>
              <a:rPr lang="de-DE" sz="1600" dirty="0"/>
              <a:t>,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always</a:t>
            </a:r>
            <a:endParaRPr lang="de-DE" sz="1600" dirty="0"/>
          </a:p>
          <a:p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 back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verions</a:t>
            </a:r>
            <a:r>
              <a:rPr lang="de-DE" sz="1600" dirty="0"/>
              <a:t> :P</a:t>
            </a:r>
          </a:p>
        </p:txBody>
      </p:sp>
    </p:spTree>
    <p:extLst>
      <p:ext uri="{BB962C8B-B14F-4D97-AF65-F5344CB8AC3E}">
        <p14:creationId xmlns:p14="http://schemas.microsoft.com/office/powerpoint/2010/main" val="391600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2682507"/>
            <a:ext cx="4517231" cy="258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03CA5F-C0F7-439D-8B11-C3839BBA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97" y="2682507"/>
            <a:ext cx="4538724" cy="25812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4C49A4B-0704-4F01-87E3-2AC6EC8C8253}"/>
              </a:ext>
            </a:extLst>
          </p:cNvPr>
          <p:cNvSpPr/>
          <p:nvPr/>
        </p:nvSpPr>
        <p:spPr>
          <a:xfrm>
            <a:off x="8694258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5447806"/>
            <a:ext cx="238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</a:t>
            </a:r>
            <a:r>
              <a:rPr lang="de-DE" sz="3200" dirty="0"/>
              <a:t> </a:t>
            </a:r>
            <a:r>
              <a:rPr lang="de-DE" sz="3200" b="1" dirty="0"/>
              <a:t>Panel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23B56-2910-44BA-82DA-77A435BCECE6}"/>
              </a:ext>
            </a:extLst>
          </p:cNvPr>
          <p:cNvSpPr txBox="1"/>
          <p:nvPr/>
        </p:nvSpPr>
        <p:spPr>
          <a:xfrm>
            <a:off x="6961390" y="5447807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 Admin Panel</a:t>
            </a:r>
          </a:p>
        </p:txBody>
      </p:sp>
    </p:spTree>
    <p:extLst>
      <p:ext uri="{BB962C8B-B14F-4D97-AF65-F5344CB8AC3E}">
        <p14:creationId xmlns:p14="http://schemas.microsoft.com/office/powerpoint/2010/main" val="198316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2682507"/>
            <a:ext cx="4517231" cy="25812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5280167"/>
            <a:ext cx="238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 Panel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12EFB6-1422-4FEC-BF30-6142EA97413B}"/>
              </a:ext>
            </a:extLst>
          </p:cNvPr>
          <p:cNvSpPr txBox="1"/>
          <p:nvPr/>
        </p:nvSpPr>
        <p:spPr>
          <a:xfrm>
            <a:off x="7011488" y="2591648"/>
            <a:ext cx="494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/ Edit / Save a button-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json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Click a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</a:t>
            </a:r>
            <a:r>
              <a:rPr lang="de-DE" dirty="0" err="1"/>
              <a:t>fire‘n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):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of different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aka </a:t>
            </a:r>
            <a:r>
              <a:rPr lang="de-DE" dirty="0" err="1"/>
              <a:t>chained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Create different </a:t>
            </a:r>
            <a:r>
              <a:rPr lang="de-DE" dirty="0" err="1"/>
              <a:t>dashboards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!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7011488" y="2129983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can</a:t>
            </a:r>
            <a:r>
              <a:rPr lang="de-DE" sz="2400" b="1" dirty="0"/>
              <a:t> i do?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5756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2048263" y="5455798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 Admin Panel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12EFB6-1422-4FEC-BF30-6142EA97413B}"/>
              </a:ext>
            </a:extLst>
          </p:cNvPr>
          <p:cNvSpPr txBox="1"/>
          <p:nvPr/>
        </p:nvSpPr>
        <p:spPr>
          <a:xfrm>
            <a:off x="7011488" y="2591648"/>
            <a:ext cx="4949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/ Edit / Save a controllersetup-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json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Load/save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of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/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controllers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Load/save </a:t>
            </a:r>
            <a:r>
              <a:rPr lang="de-DE" dirty="0" err="1"/>
              <a:t>states</a:t>
            </a:r>
            <a:r>
              <a:rPr lang="de-DE" dirty="0"/>
              <a:t> of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/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file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Create different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!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7011488" y="2129983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can</a:t>
            </a:r>
            <a:r>
              <a:rPr lang="de-DE" sz="2400" b="1" dirty="0"/>
              <a:t> i do?</a:t>
            </a:r>
            <a:endParaRPr lang="de-DE" sz="16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1511B3F-9EB8-4BBC-88BD-4603BFA9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94" y="2682507"/>
            <a:ext cx="4538724" cy="25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4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Button Panel: Load a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BCDC2-76B2-444D-83B6-D66B806B5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4" b="15803"/>
          <a:stretch/>
        </p:blipFill>
        <p:spPr>
          <a:xfrm>
            <a:off x="2229103" y="1153255"/>
            <a:ext cx="4971695" cy="15137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V="1">
            <a:off x="2781300" y="2471894"/>
            <a:ext cx="0" cy="1030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2D5955-1ACF-4649-A2FD-59C6F0183862}"/>
              </a:ext>
            </a:extLst>
          </p:cNvPr>
          <p:cNvSpPr txBox="1"/>
          <p:nvPr/>
        </p:nvSpPr>
        <p:spPr>
          <a:xfrm>
            <a:off x="2278380" y="3502186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Load a </a:t>
            </a:r>
            <a:r>
              <a:rPr lang="de-DE" b="1" dirty="0" err="1"/>
              <a:t>button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5969480" y="2827064"/>
            <a:ext cx="5779186" cy="186359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9F4EC7-9EA8-4DA0-8927-60BEE20269B5}"/>
              </a:ext>
            </a:extLst>
          </p:cNvPr>
          <p:cNvSpPr/>
          <p:nvPr/>
        </p:nvSpPr>
        <p:spPr>
          <a:xfrm>
            <a:off x="7566660" y="2804160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1DE98B-F7BC-476F-898A-8558A449311C}"/>
              </a:ext>
            </a:extLst>
          </p:cNvPr>
          <p:cNvCxnSpPr>
            <a:cxnSpLocks/>
          </p:cNvCxnSpPr>
          <p:nvPr/>
        </p:nvCxnSpPr>
        <p:spPr>
          <a:xfrm>
            <a:off x="4383069" y="3724951"/>
            <a:ext cx="231252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9572326" y="2569456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F5B6E76-49C7-40B2-9377-E49047ADA9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156"/>
          <a:stretch/>
        </p:blipFill>
        <p:spPr>
          <a:xfrm>
            <a:off x="2229104" y="4925017"/>
            <a:ext cx="4971694" cy="1778175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>
            <a:off x="2781300" y="3871518"/>
            <a:ext cx="0" cy="102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9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4962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Button Panel: Edit a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BCDC2-76B2-444D-83B6-D66B806B5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4" b="15803"/>
          <a:stretch/>
        </p:blipFill>
        <p:spPr>
          <a:xfrm>
            <a:off x="2229103" y="1153255"/>
            <a:ext cx="4971695" cy="15137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V="1">
            <a:off x="3680460" y="2471894"/>
            <a:ext cx="0" cy="576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2D5955-1ACF-4649-A2FD-59C6F0183862}"/>
              </a:ext>
            </a:extLst>
          </p:cNvPr>
          <p:cNvSpPr txBox="1"/>
          <p:nvPr/>
        </p:nvSpPr>
        <p:spPr>
          <a:xfrm>
            <a:off x="2278380" y="3014506"/>
            <a:ext cx="20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Edit a </a:t>
            </a:r>
            <a:r>
              <a:rPr lang="de-DE" b="1" dirty="0" err="1"/>
              <a:t>button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5312072" y="2821387"/>
            <a:ext cx="1932986" cy="623324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1DE98B-F7BC-476F-898A-8558A449311C}"/>
              </a:ext>
            </a:extLst>
          </p:cNvPr>
          <p:cNvCxnSpPr>
            <a:cxnSpLocks/>
          </p:cNvCxnSpPr>
          <p:nvPr/>
        </p:nvCxnSpPr>
        <p:spPr>
          <a:xfrm flipV="1">
            <a:off x="4264241" y="3129744"/>
            <a:ext cx="1511719" cy="91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7202506" y="3255256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>
            <a:off x="3680460" y="3383838"/>
            <a:ext cx="0" cy="51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2AA34E9-5A57-4ED0-9E4D-EF20F507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103" y="3996923"/>
            <a:ext cx="2877546" cy="269484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BA1F7F5-1D54-469E-A2B4-4D9DADC71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7214578" y="3888319"/>
            <a:ext cx="4728867" cy="1524903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1790BDC-CD8E-41A0-A479-23C3FF5A4308}"/>
              </a:ext>
            </a:extLst>
          </p:cNvPr>
          <p:cNvCxnSpPr>
            <a:cxnSpLocks/>
          </p:cNvCxnSpPr>
          <p:nvPr/>
        </p:nvCxnSpPr>
        <p:spPr>
          <a:xfrm flipV="1">
            <a:off x="2697480" y="5158943"/>
            <a:ext cx="5295900" cy="1296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70D043D-5110-4F25-867F-602C23522D71}"/>
              </a:ext>
            </a:extLst>
          </p:cNvPr>
          <p:cNvSpPr txBox="1"/>
          <p:nvPr/>
        </p:nvSpPr>
        <p:spPr>
          <a:xfrm>
            <a:off x="7771325" y="5531803"/>
            <a:ext cx="421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Save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content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editor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overwrite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r>
              <a:rPr lang="de-DE" b="1" dirty="0" err="1"/>
              <a:t>Hint</a:t>
            </a:r>
            <a:r>
              <a:rPr lang="de-DE" dirty="0"/>
              <a:t>: Use Explorer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and </a:t>
            </a:r>
            <a:r>
              <a:rPr lang="de-DE" dirty="0" err="1"/>
              <a:t>rename</a:t>
            </a:r>
            <a:r>
              <a:rPr lang="de-DE" dirty="0"/>
              <a:t>!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47360F7-E95D-4A1C-B4CB-C65E9096BBF9}"/>
              </a:ext>
            </a:extLst>
          </p:cNvPr>
          <p:cNvSpPr/>
          <p:nvPr/>
        </p:nvSpPr>
        <p:spPr>
          <a:xfrm>
            <a:off x="8435340" y="3848100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8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Buttons and </a:t>
            </a:r>
            <a:r>
              <a:rPr lang="de-DE" sz="3600" b="1" dirty="0" err="1"/>
              <a:t>command</a:t>
            </a:r>
            <a:r>
              <a:rPr lang="de-DE" sz="3600" b="1" dirty="0"/>
              <a:t>(</a:t>
            </a:r>
            <a:r>
              <a:rPr lang="de-DE" sz="3600" b="1" dirty="0" err="1"/>
              <a:t>chains</a:t>
            </a:r>
            <a:r>
              <a:rPr lang="de-DE" sz="3600" b="1" dirty="0"/>
              <a:t>)?</a:t>
            </a:r>
          </a:p>
          <a:p>
            <a:endParaRPr lang="de-DE" b="1" dirty="0"/>
          </a:p>
          <a:p>
            <a:r>
              <a:rPr lang="de-DE" dirty="0"/>
              <a:t>A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Mode (1), </a:t>
            </a:r>
            <a:r>
              <a:rPr lang="de-DE" dirty="0" err="1"/>
              <a:t>ip</a:t>
            </a:r>
            <a:r>
              <a:rPr lang="de-DE" dirty="0"/>
              <a:t> (2), title (3), alt </a:t>
            </a:r>
            <a:r>
              <a:rPr lang="de-DE" dirty="0" err="1"/>
              <a:t>text</a:t>
            </a:r>
            <a:r>
              <a:rPr lang="de-DE" dirty="0"/>
              <a:t> (4), a </a:t>
            </a:r>
            <a:r>
              <a:rPr lang="de-DE" dirty="0" err="1"/>
              <a:t>color</a:t>
            </a:r>
            <a:r>
              <a:rPr lang="de-DE" dirty="0"/>
              <a:t> (5) and a </a:t>
            </a:r>
            <a:r>
              <a:rPr lang="de-DE" dirty="0" err="1"/>
              <a:t>br</a:t>
            </a:r>
            <a:r>
              <a:rPr lang="de-DE" dirty="0"/>
              <a:t>/break (6) in ist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. The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chained</a:t>
            </a:r>
            <a:r>
              <a:rPr lang="de-DE" dirty="0"/>
              <a:t> in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(X)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Cmd</a:t>
            </a:r>
            <a:r>
              <a:rPr lang="de-DE" dirty="0"/>
              <a:t> (7), a </a:t>
            </a:r>
            <a:r>
              <a:rPr lang="de-DE" dirty="0" err="1"/>
              <a:t>delayed</a:t>
            </a:r>
            <a:r>
              <a:rPr lang="de-DE" dirty="0"/>
              <a:t> exec.in </a:t>
            </a:r>
            <a:r>
              <a:rPr lang="de-DE" dirty="0" err="1"/>
              <a:t>ms</a:t>
            </a:r>
            <a:r>
              <a:rPr lang="de-DE" dirty="0"/>
              <a:t> (8) and a </a:t>
            </a:r>
            <a:r>
              <a:rPr lang="de-DE" dirty="0" err="1"/>
              <a:t>differnt</a:t>
            </a:r>
            <a:r>
              <a:rPr lang="de-DE" dirty="0"/>
              <a:t> </a:t>
            </a:r>
            <a:r>
              <a:rPr lang="de-DE" dirty="0" err="1"/>
              <a:t>Ip</a:t>
            </a:r>
            <a:r>
              <a:rPr lang="de-DE" dirty="0"/>
              <a:t> (9)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(10)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shd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controller</a:t>
            </a:r>
            <a:r>
              <a:rPr lang="de-DE" dirty="0"/>
              <a:t>. A </a:t>
            </a:r>
            <a:r>
              <a:rPr lang="de-DE" dirty="0" err="1"/>
              <a:t>list</a:t>
            </a:r>
            <a:r>
              <a:rPr lang="de-DE" dirty="0"/>
              <a:t> of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6195060" y="2450514"/>
            <a:ext cx="53206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Hint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r>
              <a:rPr lang="de-DE" b="1" dirty="0" err="1">
                <a:solidFill>
                  <a:srgbClr val="FF0000"/>
                </a:solidFill>
              </a:rPr>
              <a:t>Make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yourself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familar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with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JSON-Notation.</a:t>
            </a:r>
          </a:p>
          <a:p>
            <a:r>
              <a:rPr lang="de-DE" b="1" dirty="0">
                <a:solidFill>
                  <a:srgbClr val="FF0000"/>
                </a:solidFill>
              </a:rPr>
              <a:t>Check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meaning</a:t>
            </a:r>
            <a:r>
              <a:rPr lang="de-DE" b="1" dirty="0">
                <a:solidFill>
                  <a:srgbClr val="FF0000"/>
                </a:solidFill>
              </a:rPr>
              <a:t> of [ ] { } and ,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provided</a:t>
            </a:r>
            <a:r>
              <a:rPr lang="de-DE" b="1" dirty="0">
                <a:solidFill>
                  <a:srgbClr val="FF0000"/>
                </a:solidFill>
              </a:rPr>
              <a:t> JSON-Editor </a:t>
            </a:r>
            <a:r>
              <a:rPr lang="de-DE" b="1" dirty="0" err="1">
                <a:solidFill>
                  <a:srgbClr val="FF0000"/>
                </a:solidFill>
              </a:rPr>
              <a:t>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other</a:t>
            </a:r>
            <a:r>
              <a:rPr lang="de-DE" b="1" dirty="0">
                <a:solidFill>
                  <a:srgbClr val="FF0000"/>
                </a:solidFill>
              </a:rPr>
              <a:t> online Editors. 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Textview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experiment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with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tree</a:t>
            </a:r>
            <a:r>
              <a:rPr lang="de-DE" b="1" dirty="0">
                <a:solidFill>
                  <a:srgbClr val="FF0000"/>
                </a:solidFill>
              </a:rPr>
              <a:t> and </a:t>
            </a:r>
            <a:r>
              <a:rPr lang="de-DE" b="1" dirty="0" err="1">
                <a:solidFill>
                  <a:srgbClr val="FF0000"/>
                </a:solidFill>
              </a:rPr>
              <a:t>table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view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view</a:t>
            </a:r>
            <a:r>
              <a:rPr lang="de-DE" b="1" dirty="0">
                <a:solidFill>
                  <a:srgbClr val="FF0000"/>
                </a:solidFill>
              </a:rPr>
              <a:t> u like </a:t>
            </a:r>
            <a:r>
              <a:rPr lang="de-DE" b="1" dirty="0" err="1">
                <a:solidFill>
                  <a:srgbClr val="FF0000"/>
                </a:solidFill>
              </a:rPr>
              <a:t>most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 err="1">
                <a:solidFill>
                  <a:srgbClr val="FF0000"/>
                </a:solidFill>
              </a:rPr>
              <a:t>Dont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forget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backup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files</a:t>
            </a:r>
            <a:r>
              <a:rPr lang="de-DE" b="1" dirty="0">
                <a:solidFill>
                  <a:srgbClr val="FF0000"/>
                </a:solidFill>
              </a:rPr>
              <a:t> :P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See </a:t>
            </a:r>
            <a:r>
              <a:rPr lang="de-DE" b="1" dirty="0" err="1">
                <a:solidFill>
                  <a:srgbClr val="FF0000"/>
                </a:solidFill>
              </a:rPr>
              <a:t>how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use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API/</a:t>
            </a:r>
            <a:r>
              <a:rPr lang="de-DE" b="1" dirty="0" err="1">
                <a:solidFill>
                  <a:srgbClr val="FF0000"/>
                </a:solidFill>
              </a:rPr>
              <a:t>Cmds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 err="1">
                <a:solidFill>
                  <a:srgbClr val="FF0000"/>
                </a:solidFill>
                <a:hlinkClick r:id="rId3"/>
              </a:rPr>
              <a:t>remoteSwitchFramework</a:t>
            </a:r>
            <a:r>
              <a:rPr lang="de-DE" b="1" dirty="0">
                <a:solidFill>
                  <a:srgbClr val="FF0000"/>
                </a:solidFill>
                <a:hlinkClick r:id="rId3"/>
              </a:rPr>
              <a:t> </a:t>
            </a:r>
            <a:r>
              <a:rPr lang="de-DE" b="1" dirty="0" err="1">
                <a:solidFill>
                  <a:srgbClr val="FF0000"/>
                </a:solidFill>
                <a:hlinkClick r:id="rId3"/>
              </a:rPr>
              <a:t>slide</a:t>
            </a:r>
            <a:r>
              <a:rPr lang="de-DE" b="1" dirty="0">
                <a:solidFill>
                  <a:srgbClr val="FF0000"/>
                </a:solidFill>
                <a:hlinkClick r:id="rId3"/>
              </a:rPr>
              <a:t> 6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AC94D1-A75E-4FAD-AC88-79FCE0EC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93" y="2508878"/>
            <a:ext cx="3653790" cy="432753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FB0A55F-BA41-4652-811C-B1BD249D1174}"/>
              </a:ext>
            </a:extLst>
          </p:cNvPr>
          <p:cNvSpPr/>
          <p:nvPr/>
        </p:nvSpPr>
        <p:spPr>
          <a:xfrm>
            <a:off x="2757487" y="3224349"/>
            <a:ext cx="1014411" cy="41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AC02E3-EEBB-4C35-928D-364D9A3E9793}"/>
              </a:ext>
            </a:extLst>
          </p:cNvPr>
          <p:cNvSpPr/>
          <p:nvPr/>
        </p:nvSpPr>
        <p:spPr>
          <a:xfrm>
            <a:off x="2757488" y="3681548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2C96DF-9381-4F1E-83E6-944E6877802A}"/>
              </a:ext>
            </a:extLst>
          </p:cNvPr>
          <p:cNvSpPr/>
          <p:nvPr/>
        </p:nvSpPr>
        <p:spPr>
          <a:xfrm>
            <a:off x="2757487" y="4397019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6BDDA7-1597-45DF-95AE-D0B93BF32D7F}"/>
              </a:ext>
            </a:extLst>
          </p:cNvPr>
          <p:cNvSpPr/>
          <p:nvPr/>
        </p:nvSpPr>
        <p:spPr>
          <a:xfrm>
            <a:off x="2757486" y="5083912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ACE648-4BB6-41E5-9212-B1BC9D1344E1}"/>
              </a:ext>
            </a:extLst>
          </p:cNvPr>
          <p:cNvSpPr txBox="1"/>
          <p:nvPr/>
        </p:nvSpPr>
        <p:spPr>
          <a:xfrm>
            <a:off x="4061409" y="5747185"/>
            <a:ext cx="33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(1)</a:t>
            </a:r>
          </a:p>
          <a:p>
            <a:r>
              <a:rPr lang="de-DE" sz="900" dirty="0">
                <a:solidFill>
                  <a:schemeClr val="bg1"/>
                </a:solidFill>
              </a:rPr>
              <a:t>(2)</a:t>
            </a:r>
          </a:p>
          <a:p>
            <a:r>
              <a:rPr lang="de-DE" sz="900" dirty="0">
                <a:solidFill>
                  <a:schemeClr val="bg1"/>
                </a:solidFill>
              </a:rPr>
              <a:t>(3)</a:t>
            </a:r>
          </a:p>
          <a:p>
            <a:r>
              <a:rPr lang="de-DE" sz="900" dirty="0">
                <a:solidFill>
                  <a:schemeClr val="bg1"/>
                </a:solidFill>
              </a:rPr>
              <a:t>(4)</a:t>
            </a:r>
          </a:p>
          <a:p>
            <a:r>
              <a:rPr lang="de-DE" sz="900" dirty="0">
                <a:solidFill>
                  <a:schemeClr val="bg1"/>
                </a:solidFill>
              </a:rPr>
              <a:t>(5)</a:t>
            </a:r>
          </a:p>
          <a:p>
            <a:r>
              <a:rPr lang="de-DE" sz="900" dirty="0">
                <a:solidFill>
                  <a:schemeClr val="bg1"/>
                </a:solidFill>
              </a:rPr>
              <a:t>(6)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FBE92A3-8D32-4C10-AC1F-C1E837F3347B}"/>
              </a:ext>
            </a:extLst>
          </p:cNvPr>
          <p:cNvSpPr txBox="1"/>
          <p:nvPr/>
        </p:nvSpPr>
        <p:spPr>
          <a:xfrm>
            <a:off x="4079615" y="3677277"/>
            <a:ext cx="46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(7)</a:t>
            </a:r>
          </a:p>
          <a:p>
            <a:r>
              <a:rPr lang="de-DE" sz="900" dirty="0">
                <a:solidFill>
                  <a:schemeClr val="bg1"/>
                </a:solidFill>
              </a:rPr>
              <a:t>(8)</a:t>
            </a:r>
          </a:p>
          <a:p>
            <a:r>
              <a:rPr lang="de-DE" sz="900" dirty="0">
                <a:solidFill>
                  <a:schemeClr val="bg1"/>
                </a:solidFill>
              </a:rPr>
              <a:t>(9)</a:t>
            </a:r>
          </a:p>
          <a:p>
            <a:r>
              <a:rPr lang="de-DE" sz="900" dirty="0">
                <a:solidFill>
                  <a:schemeClr val="bg1"/>
                </a:solidFill>
              </a:rPr>
              <a:t>(10)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992E50-3CE7-46DB-9741-23579D94AA73}"/>
              </a:ext>
            </a:extLst>
          </p:cNvPr>
          <p:cNvSpPr txBox="1"/>
          <p:nvPr/>
        </p:nvSpPr>
        <p:spPr>
          <a:xfrm>
            <a:off x="3177915" y="3004177"/>
            <a:ext cx="46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A8B63BA-E981-4144-961C-6385124622EC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0BF3D3-F367-4C4B-8DDF-FCC9518B5FAB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</p:spTree>
    <p:extLst>
      <p:ext uri="{BB962C8B-B14F-4D97-AF65-F5344CB8AC3E}">
        <p14:creationId xmlns:p14="http://schemas.microsoft.com/office/powerpoint/2010/main" val="427627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412DA0-99F8-4C85-9409-4259AD93C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16"/>
          <a:stretch/>
        </p:blipFill>
        <p:spPr>
          <a:xfrm>
            <a:off x="2238457" y="1475720"/>
            <a:ext cx="4962443" cy="535942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Infrastructure Admin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Load/Edit/Write a </a:t>
            </a:r>
            <a:r>
              <a:rPr lang="de-DE" sz="2400" b="1" dirty="0" err="1"/>
              <a:t>controllers</a:t>
            </a:r>
            <a:r>
              <a:rPr lang="de-DE" sz="2400" b="1" dirty="0"/>
              <a:t> </a:t>
            </a:r>
            <a:r>
              <a:rPr lang="de-DE" sz="2400" b="1" dirty="0" err="1"/>
              <a:t>setup</a:t>
            </a:r>
            <a:r>
              <a:rPr lang="de-DE" sz="2400" b="1" dirty="0"/>
              <a:t>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6406284" y="3223445"/>
            <a:ext cx="5955754" cy="1920533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9F4EC7-9EA8-4DA0-8927-60BEE20269B5}"/>
              </a:ext>
            </a:extLst>
          </p:cNvPr>
          <p:cNvSpPr/>
          <p:nvPr/>
        </p:nvSpPr>
        <p:spPr>
          <a:xfrm>
            <a:off x="8054172" y="3211537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>
            <a:off x="3009900" y="2400978"/>
            <a:ext cx="4221480" cy="1561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 flipV="1">
            <a:off x="3131820" y="4907281"/>
            <a:ext cx="4556760" cy="1417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E24AE11-AC44-4B8F-B9AC-F1BA88E8769C}"/>
              </a:ext>
            </a:extLst>
          </p:cNvPr>
          <p:cNvSpPr txBox="1"/>
          <p:nvPr/>
        </p:nvSpPr>
        <p:spPr>
          <a:xfrm>
            <a:off x="7771325" y="5348923"/>
            <a:ext cx="421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Save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content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editor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overwrite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r>
              <a:rPr lang="de-DE" b="1" dirty="0" err="1"/>
              <a:t>Hint</a:t>
            </a:r>
            <a:r>
              <a:rPr lang="de-DE" dirty="0"/>
              <a:t>: Use Explorer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and </a:t>
            </a:r>
            <a:r>
              <a:rPr lang="de-DE" dirty="0" err="1"/>
              <a:t>rename</a:t>
            </a:r>
            <a:r>
              <a:rPr lang="de-DE" dirty="0"/>
              <a:t>!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911FA6B-DE35-42FA-AE70-D74FAD325FC6}"/>
              </a:ext>
            </a:extLst>
          </p:cNvPr>
          <p:cNvSpPr txBox="1"/>
          <p:nvPr/>
        </p:nvSpPr>
        <p:spPr>
          <a:xfrm>
            <a:off x="7658100" y="2105596"/>
            <a:ext cx="445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1. </a:t>
            </a:r>
            <a:r>
              <a:rPr lang="de-DE" sz="2400" b="1" u="sng" dirty="0" err="1">
                <a:solidFill>
                  <a:srgbClr val="FF0000"/>
                </a:solidFill>
              </a:rPr>
              <a:t>step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is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always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load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controllers</a:t>
            </a:r>
            <a:r>
              <a:rPr lang="de-DE" sz="2400" b="1" u="sng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ADA32E-180D-475E-954B-613551F28B43}"/>
              </a:ext>
            </a:extLst>
          </p:cNvPr>
          <p:cNvSpPr txBox="1"/>
          <p:nvPr/>
        </p:nvSpPr>
        <p:spPr>
          <a:xfrm>
            <a:off x="10202763" y="2480216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storage</a:t>
            </a:r>
            <a:r>
              <a:rPr lang="de-DE" sz="1050" dirty="0"/>
              <a:t> </a:t>
            </a:r>
            <a:r>
              <a:rPr lang="de-DE" sz="1050" dirty="0" err="1"/>
              <a:t>only</a:t>
            </a:r>
            <a:r>
              <a:rPr lang="de-DE" sz="10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220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8145" y="1281188"/>
            <a:ext cx="12192000" cy="567023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05796D1-4BB9-487E-B314-FBABCBB7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81" y="1455420"/>
            <a:ext cx="6138552" cy="540258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Infrastructure Admin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Load/Write </a:t>
            </a:r>
            <a:r>
              <a:rPr lang="de-DE" sz="2400" b="1" dirty="0" err="1"/>
              <a:t>controller</a:t>
            </a:r>
            <a:r>
              <a:rPr lang="de-DE" sz="2400" b="1" dirty="0"/>
              <a:t> </a:t>
            </a:r>
            <a:r>
              <a:rPr lang="de-DE" sz="2400" b="1" dirty="0" err="1"/>
              <a:t>states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10250173" y="2507310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storage</a:t>
            </a:r>
            <a:r>
              <a:rPr lang="de-DE" sz="1050" dirty="0"/>
              <a:t> </a:t>
            </a:r>
            <a:r>
              <a:rPr lang="de-DE" sz="1050" dirty="0" err="1"/>
              <a:t>only</a:t>
            </a:r>
            <a:r>
              <a:rPr lang="de-DE" sz="1050" dirty="0"/>
              <a:t>!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H="1">
            <a:off x="4229100" y="2400640"/>
            <a:ext cx="363376" cy="1028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863122" y="2400640"/>
            <a:ext cx="842489" cy="2093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E24AE11-AC44-4B8F-B9AC-F1BA88E8769C}"/>
              </a:ext>
            </a:extLst>
          </p:cNvPr>
          <p:cNvSpPr txBox="1"/>
          <p:nvPr/>
        </p:nvSpPr>
        <p:spPr>
          <a:xfrm>
            <a:off x="2620994" y="3469973"/>
            <a:ext cx="307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Loading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from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controllers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up</a:t>
            </a:r>
            <a:r>
              <a:rPr lang="de-DE" b="1" dirty="0">
                <a:solidFill>
                  <a:schemeClr val="bg1"/>
                </a:solidFill>
              </a:rPr>
              <a:t> in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config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via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network!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911FA6B-DE35-42FA-AE70-D74FAD325FC6}"/>
              </a:ext>
            </a:extLst>
          </p:cNvPr>
          <p:cNvSpPr txBox="1"/>
          <p:nvPr/>
        </p:nvSpPr>
        <p:spPr>
          <a:xfrm>
            <a:off x="8444262" y="2110059"/>
            <a:ext cx="366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2. </a:t>
            </a:r>
            <a:r>
              <a:rPr lang="de-DE" sz="2400" b="1" u="sng" dirty="0" err="1">
                <a:solidFill>
                  <a:srgbClr val="FF0000"/>
                </a:solidFill>
              </a:rPr>
              <a:t>step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is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load</a:t>
            </a:r>
            <a:r>
              <a:rPr lang="de-DE" sz="2400" b="1" u="sng" dirty="0">
                <a:solidFill>
                  <a:srgbClr val="FF0000"/>
                </a:solidFill>
              </a:rPr>
              <a:t>/</a:t>
            </a:r>
            <a:r>
              <a:rPr lang="de-DE" sz="2400" b="1" u="sng" dirty="0" err="1">
                <a:solidFill>
                  <a:srgbClr val="FF0000"/>
                </a:solidFill>
              </a:rPr>
              <a:t>write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states</a:t>
            </a:r>
            <a:r>
              <a:rPr lang="de-DE" sz="2400" b="1" u="sng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DBAA18F-1964-4C6E-A155-644A13B5A911}"/>
              </a:ext>
            </a:extLst>
          </p:cNvPr>
          <p:cNvSpPr txBox="1"/>
          <p:nvPr/>
        </p:nvSpPr>
        <p:spPr>
          <a:xfrm>
            <a:off x="4561996" y="4494147"/>
            <a:ext cx="260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Loading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from</a:t>
            </a:r>
            <a:r>
              <a:rPr lang="de-DE" b="1" dirty="0">
                <a:solidFill>
                  <a:schemeClr val="bg1"/>
                </a:solidFill>
              </a:rPr>
              <a:t> a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controllers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file</a:t>
            </a:r>
            <a:r>
              <a:rPr lang="de-DE" b="1" dirty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35BACE0-16BB-4B1A-9246-F3F25E0A10C0}"/>
              </a:ext>
            </a:extLst>
          </p:cNvPr>
          <p:cNvSpPr txBox="1"/>
          <p:nvPr/>
        </p:nvSpPr>
        <p:spPr>
          <a:xfrm>
            <a:off x="8468901" y="3429000"/>
            <a:ext cx="3537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Write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current</a:t>
            </a:r>
            <a:r>
              <a:rPr lang="de-DE" sz="1600" b="1" dirty="0"/>
              <a:t> </a:t>
            </a:r>
            <a:r>
              <a:rPr lang="de-DE" sz="1600" b="1" dirty="0" err="1"/>
              <a:t>content</a:t>
            </a:r>
            <a:r>
              <a:rPr lang="de-DE" sz="1600" b="1" dirty="0"/>
              <a:t> of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editor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contollers</a:t>
            </a:r>
            <a:r>
              <a:rPr lang="de-DE" sz="1600" dirty="0"/>
              <a:t> via network. All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must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online and </a:t>
            </a:r>
            <a:r>
              <a:rPr lang="de-DE" sz="1600" dirty="0" err="1"/>
              <a:t>spec</a:t>
            </a:r>
            <a:r>
              <a:rPr lang="de-DE" sz="1600" dirty="0"/>
              <a:t>. (</a:t>
            </a:r>
            <a:r>
              <a:rPr lang="de-DE" sz="1600" dirty="0" err="1"/>
              <a:t>see</a:t>
            </a:r>
            <a:r>
              <a:rPr lang="de-DE" sz="1600" dirty="0"/>
              <a:t> 1. </a:t>
            </a:r>
            <a:r>
              <a:rPr lang="de-DE" sz="1600" dirty="0" err="1"/>
              <a:t>step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(</a:t>
            </a:r>
            <a:r>
              <a:rPr lang="de-DE" sz="1600" dirty="0" err="1"/>
              <a:t>choose</a:t>
            </a:r>
            <a:r>
              <a:rPr lang="de-DE" sz="1600" dirty="0"/>
              <a:t> a </a:t>
            </a:r>
            <a:r>
              <a:rPr lang="de-DE" sz="1600" dirty="0" err="1"/>
              <a:t>useful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 err="1"/>
              <a:t>Hint</a:t>
            </a:r>
            <a:r>
              <a:rPr lang="de-DE" sz="1600" dirty="0"/>
              <a:t>: Take care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setup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and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match 1:1 (check IPs!). </a:t>
            </a:r>
            <a:r>
              <a:rPr lang="de-DE" sz="1600" dirty="0" err="1"/>
              <a:t>Normally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dont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something</a:t>
            </a:r>
            <a:r>
              <a:rPr lang="de-DE" sz="1600" dirty="0"/>
              <a:t>. </a:t>
            </a:r>
            <a:r>
              <a:rPr lang="de-DE" sz="1600" dirty="0" err="1"/>
              <a:t>You</a:t>
            </a:r>
            <a:r>
              <a:rPr lang="de-DE" sz="1600" dirty="0"/>
              <a:t> just </a:t>
            </a:r>
            <a:r>
              <a:rPr lang="de-DE" sz="1600" dirty="0" err="1"/>
              <a:t>load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states</a:t>
            </a:r>
            <a:r>
              <a:rPr lang="de-DE" sz="1600" dirty="0"/>
              <a:t> and </a:t>
            </a:r>
            <a:r>
              <a:rPr lang="de-DE" sz="1600" dirty="0" err="1"/>
              <a:t>write</a:t>
            </a:r>
            <a:r>
              <a:rPr lang="de-DE" sz="1600" dirty="0"/>
              <a:t> </a:t>
            </a:r>
            <a:r>
              <a:rPr lang="de-DE" sz="1600" dirty="0" err="1"/>
              <a:t>them</a:t>
            </a:r>
            <a:r>
              <a:rPr lang="de-DE" sz="1600" dirty="0"/>
              <a:t> back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station</a:t>
            </a:r>
            <a:r>
              <a:rPr lang="de-DE" sz="1600" dirty="0"/>
              <a:t> </a:t>
            </a: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/</a:t>
            </a:r>
            <a:r>
              <a:rPr lang="de-DE" sz="1600" dirty="0" err="1"/>
              <a:t>configuration</a:t>
            </a:r>
            <a:r>
              <a:rPr lang="de-DE" sz="1600" dirty="0"/>
              <a:t>.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95537D4-A373-4ED2-AFE0-508FE156C0C7}"/>
              </a:ext>
            </a:extLst>
          </p:cNvPr>
          <p:cNvCxnSpPr>
            <a:cxnSpLocks/>
          </p:cNvCxnSpPr>
          <p:nvPr/>
        </p:nvCxnSpPr>
        <p:spPr>
          <a:xfrm flipV="1">
            <a:off x="5433932" y="3845453"/>
            <a:ext cx="3100468" cy="2631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6B5346-2636-4041-B948-F5A3928C3AB3}"/>
              </a:ext>
            </a:extLst>
          </p:cNvPr>
          <p:cNvCxnSpPr>
            <a:cxnSpLocks/>
          </p:cNvCxnSpPr>
          <p:nvPr/>
        </p:nvCxnSpPr>
        <p:spPr>
          <a:xfrm flipV="1">
            <a:off x="7317194" y="4561734"/>
            <a:ext cx="1232446" cy="1932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3520707"/>
            <a:ext cx="4517231" cy="258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03CA5F-C0F7-439D-8B11-C3839BBA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97" y="3520707"/>
            <a:ext cx="4538724" cy="25812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6286006"/>
            <a:ext cx="2406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buttons.html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23B56-2910-44BA-82DA-77A435BCECE6}"/>
              </a:ext>
            </a:extLst>
          </p:cNvPr>
          <p:cNvSpPr txBox="1"/>
          <p:nvPr/>
        </p:nvSpPr>
        <p:spPr>
          <a:xfrm>
            <a:off x="6961390" y="6286007"/>
            <a:ext cx="343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infrastructure.html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2911842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4C49A4B-0704-4F01-87E3-2AC6EC8C8253}"/>
              </a:ext>
            </a:extLst>
          </p:cNvPr>
          <p:cNvSpPr/>
          <p:nvPr/>
        </p:nvSpPr>
        <p:spPr>
          <a:xfrm>
            <a:off x="8694258" y="2911842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1983105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URLs/</a:t>
            </a:r>
            <a:r>
              <a:rPr lang="de-DE" sz="3600" b="1" dirty="0" err="1"/>
              <a:t>Pagenames</a:t>
            </a:r>
            <a:r>
              <a:rPr lang="de-DE" sz="3600" b="1" dirty="0"/>
              <a:t> </a:t>
            </a:r>
            <a:r>
              <a:rPr lang="de-DE" sz="3600" b="1" dirty="0" err="1"/>
              <a:t>for</a:t>
            </a:r>
            <a:r>
              <a:rPr lang="de-DE" sz="3600" b="1" dirty="0"/>
              <a:t> </a:t>
            </a:r>
            <a:r>
              <a:rPr lang="de-DE" sz="3600" b="1" dirty="0" err="1"/>
              <a:t>local</a:t>
            </a:r>
            <a:r>
              <a:rPr lang="de-DE" sz="3600" b="1" dirty="0"/>
              <a:t> </a:t>
            </a:r>
            <a:r>
              <a:rPr lang="de-DE" sz="3600" b="1" dirty="0" err="1"/>
              <a:t>use</a:t>
            </a:r>
            <a:r>
              <a:rPr lang="de-DE" sz="3600" b="1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373D57-C18D-457C-A730-753D385C2733}"/>
              </a:ext>
            </a:extLst>
          </p:cNvPr>
          <p:cNvSpPr txBox="1"/>
          <p:nvPr/>
        </p:nvSpPr>
        <p:spPr>
          <a:xfrm>
            <a:off x="2095501" y="615434"/>
            <a:ext cx="946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hlinkClick r:id="rId5"/>
              </a:rPr>
              <a:t>GITHUB: https://github.com/dm5xx/SuperStationAutomation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1791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9845524-69DF-4E36-9126-9EAE8E611DB8}"/>
              </a:ext>
            </a:extLst>
          </p:cNvPr>
          <p:cNvSpPr txBox="1"/>
          <p:nvPr/>
        </p:nvSpPr>
        <p:spPr>
          <a:xfrm>
            <a:off x="1959337" y="610093"/>
            <a:ext cx="1023157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The </a:t>
            </a:r>
            <a:r>
              <a:rPr lang="de-DE" sz="3200" b="1" dirty="0" err="1"/>
              <a:t>problem</a:t>
            </a:r>
            <a:r>
              <a:rPr lang="de-DE" sz="3200" b="1" dirty="0"/>
              <a:t>: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need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click</a:t>
            </a:r>
            <a:r>
              <a:rPr lang="de-DE" sz="2000" b="1" dirty="0"/>
              <a:t> on </a:t>
            </a:r>
            <a:r>
              <a:rPr lang="de-DE" sz="2000" b="1" dirty="0" err="1"/>
              <a:t>many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r>
              <a:rPr lang="de-DE" sz="2000" b="1" dirty="0"/>
              <a:t> </a:t>
            </a:r>
            <a:r>
              <a:rPr lang="de-DE" sz="2000" b="1" dirty="0" err="1"/>
              <a:t>up</a:t>
            </a:r>
            <a:r>
              <a:rPr lang="de-DE" sz="2000" b="1" dirty="0"/>
              <a:t>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desired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: bands, </a:t>
            </a:r>
            <a:r>
              <a:rPr lang="de-DE" sz="2000" b="1" dirty="0" err="1"/>
              <a:t>antennas</a:t>
            </a:r>
            <a:r>
              <a:rPr lang="de-DE" sz="2000" b="1" dirty="0"/>
              <a:t>, </a:t>
            </a:r>
            <a:r>
              <a:rPr lang="de-DE" sz="2000" b="1" dirty="0" err="1"/>
              <a:t>filters</a:t>
            </a:r>
            <a:r>
              <a:rPr lang="de-DE" sz="2000" b="1" dirty="0"/>
              <a:t>…?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need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click</a:t>
            </a:r>
            <a:r>
              <a:rPr lang="de-DE" sz="2000" b="1" dirty="0"/>
              <a:t> on </a:t>
            </a:r>
            <a:r>
              <a:rPr lang="de-DE" sz="2000" b="1" dirty="0" err="1"/>
              <a:t>many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change</a:t>
            </a:r>
            <a:r>
              <a:rPr lang="de-DE" sz="2000" b="1" dirty="0"/>
              <a:t> a </a:t>
            </a:r>
            <a:r>
              <a:rPr lang="de-DE" sz="2000" b="1" dirty="0" err="1"/>
              <a:t>current</a:t>
            </a:r>
            <a:r>
              <a:rPr lang="de-DE" sz="2000" b="1" dirty="0"/>
              <a:t> </a:t>
            </a:r>
            <a:r>
              <a:rPr lang="de-DE" sz="2000" b="1" dirty="0" err="1"/>
              <a:t>state</a:t>
            </a:r>
            <a:r>
              <a:rPr lang="de-DE" sz="2000" b="1" dirty="0"/>
              <a:t>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just </a:t>
            </a:r>
            <a:r>
              <a:rPr lang="de-DE" sz="2000" b="1" dirty="0" err="1"/>
              <a:t>want</a:t>
            </a:r>
            <a:r>
              <a:rPr lang="de-DE" sz="2000" b="1" dirty="0"/>
              <a:t> an easy </a:t>
            </a:r>
            <a:r>
              <a:rPr lang="de-DE" sz="2000" b="1" dirty="0" err="1"/>
              <a:t>way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controll</a:t>
            </a:r>
            <a:r>
              <a:rPr lang="de-DE" sz="2000" b="1" dirty="0"/>
              <a:t>, </a:t>
            </a:r>
            <a:r>
              <a:rPr lang="de-DE" sz="2000" b="1" dirty="0" err="1"/>
              <a:t>setup</a:t>
            </a:r>
            <a:r>
              <a:rPr lang="de-DE" sz="2000" b="1" dirty="0"/>
              <a:t> and </a:t>
            </a:r>
            <a:r>
              <a:rPr lang="de-DE" sz="2000" b="1" dirty="0" err="1"/>
              <a:t>orchestrate</a:t>
            </a:r>
            <a:r>
              <a:rPr lang="de-DE" sz="2000" b="1" dirty="0"/>
              <a:t> </a:t>
            </a:r>
            <a:r>
              <a:rPr lang="de-DE" sz="2000" b="1" dirty="0" err="1"/>
              <a:t>you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 </a:t>
            </a:r>
            <a:r>
              <a:rPr lang="de-DE" sz="2000" b="1" dirty="0" err="1"/>
              <a:t>by</a:t>
            </a:r>
            <a:r>
              <a:rPr lang="de-DE" sz="2000" b="1" dirty="0"/>
              <a:t> just on </a:t>
            </a:r>
            <a:r>
              <a:rPr lang="de-DE" sz="2000" b="1" dirty="0" err="1"/>
              <a:t>click</a:t>
            </a:r>
            <a:r>
              <a:rPr lang="de-DE" sz="2000" b="1" dirty="0"/>
              <a:t>?</a:t>
            </a:r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fire</a:t>
            </a:r>
            <a:r>
              <a:rPr lang="de-DE" sz="2000" b="1" dirty="0"/>
              <a:t> different </a:t>
            </a:r>
            <a:r>
              <a:rPr lang="de-DE" sz="2000" b="1" dirty="0" err="1"/>
              <a:t>commands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a </a:t>
            </a:r>
            <a:r>
              <a:rPr lang="de-DE" sz="2000" b="1" dirty="0" err="1"/>
              <a:t>decent</a:t>
            </a:r>
            <a:r>
              <a:rPr lang="de-DE" sz="2000" b="1" dirty="0"/>
              <a:t> </a:t>
            </a:r>
            <a:r>
              <a:rPr lang="de-DE" sz="2000" b="1" dirty="0" err="1"/>
              <a:t>delay</a:t>
            </a:r>
            <a:r>
              <a:rPr lang="de-DE" sz="2000" b="1" dirty="0"/>
              <a:t> and </a:t>
            </a:r>
            <a:r>
              <a:rPr lang="de-DE" sz="2000" b="1" dirty="0" err="1"/>
              <a:t>chain</a:t>
            </a:r>
            <a:r>
              <a:rPr lang="de-DE" sz="2000" b="1" dirty="0"/>
              <a:t> </a:t>
            </a:r>
            <a:r>
              <a:rPr lang="de-DE" sz="2000" b="1" dirty="0" err="1"/>
              <a:t>them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create</a:t>
            </a:r>
            <a:r>
              <a:rPr lang="de-DE" sz="2000" b="1" dirty="0"/>
              <a:t> </a:t>
            </a:r>
            <a:r>
              <a:rPr lang="de-DE" sz="2000" b="1" dirty="0" err="1"/>
              <a:t>customizable</a:t>
            </a:r>
            <a:r>
              <a:rPr lang="de-DE" sz="2000" b="1" dirty="0"/>
              <a:t> </a:t>
            </a:r>
            <a:r>
              <a:rPr lang="de-DE" sz="2000" b="1" dirty="0" err="1"/>
              <a:t>dashboards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simple </a:t>
            </a:r>
            <a:r>
              <a:rPr lang="de-DE" sz="2000" b="1" dirty="0" err="1"/>
              <a:t>call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action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?</a:t>
            </a:r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store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individual </a:t>
            </a:r>
            <a:r>
              <a:rPr lang="de-DE" sz="2000" b="1" dirty="0" err="1"/>
              <a:t>states</a:t>
            </a:r>
            <a:r>
              <a:rPr lang="de-DE" sz="2000" b="1" dirty="0"/>
              <a:t> of all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controllers</a:t>
            </a:r>
            <a:r>
              <a:rPr lang="de-DE" sz="2000" b="1" dirty="0"/>
              <a:t> after </a:t>
            </a:r>
            <a:r>
              <a:rPr lang="de-DE" sz="2000" b="1" dirty="0" err="1"/>
              <a:t>configuration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recall</a:t>
            </a:r>
            <a:r>
              <a:rPr lang="de-DE" sz="2000" b="1" dirty="0"/>
              <a:t> a </a:t>
            </a:r>
            <a:r>
              <a:rPr lang="de-DE" sz="2000" b="1" dirty="0" err="1"/>
              <a:t>saved</a:t>
            </a:r>
            <a:r>
              <a:rPr lang="de-DE" sz="2000" b="1" dirty="0"/>
              <a:t> </a:t>
            </a:r>
            <a:r>
              <a:rPr lang="de-DE" sz="2000" b="1" dirty="0" err="1"/>
              <a:t>state</a:t>
            </a:r>
            <a:r>
              <a:rPr lang="de-DE" sz="2000" b="1" dirty="0"/>
              <a:t> of all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controllers</a:t>
            </a:r>
            <a:r>
              <a:rPr lang="de-DE" sz="2000" b="1" dirty="0"/>
              <a:t> </a:t>
            </a:r>
            <a:r>
              <a:rPr lang="de-DE" sz="2000" b="1" dirty="0" err="1"/>
              <a:t>any</a:t>
            </a:r>
            <a:r>
              <a:rPr lang="de-DE" sz="2000" b="1" dirty="0"/>
              <a:t> time: </a:t>
            </a:r>
            <a:br>
              <a:rPr lang="de-DE" sz="2000" b="1" dirty="0"/>
            </a:br>
            <a:r>
              <a:rPr lang="de-DE" sz="2000" b="1" dirty="0"/>
              <a:t>wpx2021, cqww2023ssb, cqww2025cw, …. Setup </a:t>
            </a:r>
            <a:r>
              <a:rPr lang="de-DE" sz="2000" b="1" dirty="0" err="1"/>
              <a:t>done</a:t>
            </a:r>
            <a:r>
              <a:rPr lang="de-DE" sz="2000" b="1" dirty="0"/>
              <a:t> in </a:t>
            </a:r>
            <a:r>
              <a:rPr lang="de-DE" sz="2000" b="1" dirty="0" err="1"/>
              <a:t>seconds</a:t>
            </a:r>
            <a:r>
              <a:rPr lang="de-DE" sz="2000" b="1" dirty="0"/>
              <a:t>!</a:t>
            </a:r>
          </a:p>
          <a:p>
            <a:endParaRPr lang="de-DE" sz="2000" b="1" dirty="0"/>
          </a:p>
          <a:p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2000" b="1" dirty="0">
                <a:solidFill>
                  <a:srgbClr val="FF0000"/>
                </a:solidFill>
              </a:rPr>
              <a:t>All </a:t>
            </a:r>
            <a:r>
              <a:rPr lang="de-DE" sz="2000" b="1" dirty="0" err="1">
                <a:solidFill>
                  <a:srgbClr val="FF0000"/>
                </a:solidFill>
              </a:rPr>
              <a:t>this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included</a:t>
            </a:r>
            <a:r>
              <a:rPr lang="de-DE" sz="2000" b="1" dirty="0">
                <a:solidFill>
                  <a:srgbClr val="FF0000"/>
                </a:solidFill>
              </a:rPr>
              <a:t> and </a:t>
            </a:r>
            <a:r>
              <a:rPr lang="de-DE" sz="2000" b="1" dirty="0" err="1">
                <a:solidFill>
                  <a:srgbClr val="FF0000"/>
                </a:solidFill>
              </a:rPr>
              <a:t>for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free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for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your</a:t>
            </a:r>
            <a:r>
              <a:rPr lang="de-DE" sz="2000" b="1" dirty="0">
                <a:solidFill>
                  <a:srgbClr val="FF0000"/>
                </a:solidFill>
              </a:rPr>
              <a:t> qro.cz / </a:t>
            </a:r>
            <a:r>
              <a:rPr lang="de-DE" sz="2000" b="1" dirty="0" err="1">
                <a:solidFill>
                  <a:srgbClr val="FF0000"/>
                </a:solidFill>
              </a:rPr>
              <a:t>hamparts.shop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controller</a:t>
            </a:r>
            <a:r>
              <a:rPr lang="de-DE" sz="2000" b="1" dirty="0">
                <a:solidFill>
                  <a:srgbClr val="FF0000"/>
                </a:solidFill>
              </a:rPr>
              <a:t>! </a:t>
            </a:r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de-DE" sz="3200" b="1" dirty="0">
              <a:solidFill>
                <a:srgbClr val="FF0000"/>
              </a:solidFill>
            </a:endParaRPr>
          </a:p>
          <a:p>
            <a:endParaRPr lang="de-DE" sz="3200" b="1" dirty="0"/>
          </a:p>
          <a:p>
            <a:r>
              <a:rPr lang="de-DE" sz="3200" b="1" dirty="0"/>
              <a:t>The </a:t>
            </a:r>
            <a:r>
              <a:rPr lang="de-DE" sz="3200" b="1" dirty="0" err="1"/>
              <a:t>solution</a:t>
            </a:r>
            <a:r>
              <a:rPr lang="de-DE" sz="3200" b="1" dirty="0"/>
              <a:t>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540551" y="2279642"/>
            <a:ext cx="402865" cy="4028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7A18F22-596E-4DB1-8A9D-EEC6E137B66D}"/>
              </a:ext>
            </a:extLst>
          </p:cNvPr>
          <p:cNvSpPr/>
          <p:nvPr/>
        </p:nvSpPr>
        <p:spPr>
          <a:xfrm>
            <a:off x="1540552" y="3650022"/>
            <a:ext cx="402865" cy="4028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960656-B3C8-43AC-ADD6-0AE318F5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46" y="5599192"/>
            <a:ext cx="6753013" cy="4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3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URLs/Pagenames for server use:</a:t>
            </a:r>
            <a:endParaRPr lang="de-DE" sz="3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14B55E8-FF26-4C60-81BA-219E49243B35}"/>
              </a:ext>
            </a:extLst>
          </p:cNvPr>
          <p:cNvSpPr txBox="1"/>
          <p:nvPr/>
        </p:nvSpPr>
        <p:spPr>
          <a:xfrm>
            <a:off x="2992838" y="1769790"/>
            <a:ext cx="88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http://&lt;YourServersIP&gt;/SuperStationAutomation/creator.php?fn=buttons&amp;jn=buttons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F144F38-4B35-4B94-A1B5-5559B1A3F17E}"/>
              </a:ext>
            </a:extLst>
          </p:cNvPr>
          <p:cNvCxnSpPr>
            <a:cxnSpLocks/>
          </p:cNvCxnSpPr>
          <p:nvPr/>
        </p:nvCxnSpPr>
        <p:spPr>
          <a:xfrm flipV="1">
            <a:off x="8689763" y="2038771"/>
            <a:ext cx="2086610" cy="4696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F43B93A-3914-4CCB-999B-6537591C3AD8}"/>
              </a:ext>
            </a:extLst>
          </p:cNvPr>
          <p:cNvSpPr txBox="1"/>
          <p:nvPr/>
        </p:nvSpPr>
        <p:spPr>
          <a:xfrm>
            <a:off x="4781972" y="2492588"/>
            <a:ext cx="613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Name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buttons-config</a:t>
            </a:r>
            <a:r>
              <a:rPr lang="de-DE" b="1" dirty="0"/>
              <a:t>. Here: „</a:t>
            </a:r>
            <a:r>
              <a:rPr lang="de-DE" b="1" dirty="0" err="1"/>
              <a:t>buttons</a:t>
            </a:r>
            <a:r>
              <a:rPr lang="de-DE" b="1" dirty="0"/>
              <a:t>“ </a:t>
            </a:r>
            <a:r>
              <a:rPr lang="de-DE" b="1" dirty="0" err="1"/>
              <a:t>calls</a:t>
            </a:r>
            <a:r>
              <a:rPr lang="de-DE" b="1" dirty="0"/>
              <a:t> </a:t>
            </a:r>
            <a:r>
              <a:rPr lang="de-DE" b="1" dirty="0" err="1"/>
              <a:t>button.json</a:t>
            </a:r>
            <a:r>
              <a:rPr lang="de-DE" b="1" dirty="0"/>
              <a:t>.</a:t>
            </a:r>
            <a:br>
              <a:rPr lang="de-DE" b="1" dirty="0"/>
            </a:br>
            <a:r>
              <a:rPr lang="de-DE" b="1" dirty="0"/>
              <a:t>Change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ur</a:t>
            </a:r>
            <a:r>
              <a:rPr lang="de-DE" b="1" dirty="0"/>
              <a:t> </a:t>
            </a:r>
            <a:r>
              <a:rPr lang="de-DE" b="1" dirty="0" err="1"/>
              <a:t>needs</a:t>
            </a:r>
            <a:r>
              <a:rPr lang="de-DE" b="1" dirty="0"/>
              <a:t>. </a:t>
            </a:r>
            <a:r>
              <a:rPr lang="de-DE" b="1" dirty="0" err="1"/>
              <a:t>No</a:t>
            </a:r>
            <a:r>
              <a:rPr lang="de-DE" b="1" dirty="0"/>
              <a:t> explicit </a:t>
            </a:r>
            <a:r>
              <a:rPr lang="de-DE" b="1" dirty="0" err="1"/>
              <a:t>loading</a:t>
            </a:r>
            <a:r>
              <a:rPr lang="de-DE" b="1" dirty="0"/>
              <a:t> </a:t>
            </a:r>
            <a:r>
              <a:rPr lang="de-DE" b="1" dirty="0" err="1"/>
              <a:t>required</a:t>
            </a:r>
            <a:r>
              <a:rPr lang="de-DE" b="1" dirty="0"/>
              <a:t>!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1B8CF56-0BC8-4CC5-8BE7-21FF31C48638}"/>
              </a:ext>
            </a:extLst>
          </p:cNvPr>
          <p:cNvSpPr/>
          <p:nvPr/>
        </p:nvSpPr>
        <p:spPr>
          <a:xfrm>
            <a:off x="1515404" y="1888909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068514-D95D-4565-BE55-4FEDEF254C03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99A6A88-1874-4FAD-B7EC-DF36663DD868}"/>
              </a:ext>
            </a:extLst>
          </p:cNvPr>
          <p:cNvSpPr txBox="1"/>
          <p:nvPr/>
        </p:nvSpPr>
        <p:spPr>
          <a:xfrm>
            <a:off x="2996226" y="3879678"/>
            <a:ext cx="8826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Since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infrastructure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always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some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more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generic</a:t>
            </a:r>
            <a:r>
              <a:rPr lang="de-DE" b="1" dirty="0">
                <a:solidFill>
                  <a:srgbClr val="FF0000"/>
                </a:solidFill>
              </a:rPr>
              <a:t>, </a:t>
            </a:r>
            <a:r>
              <a:rPr lang="de-DE" b="1" dirty="0" err="1">
                <a:solidFill>
                  <a:srgbClr val="FF0000"/>
                </a:solidFill>
              </a:rPr>
              <a:t>there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no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server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side</a:t>
            </a:r>
            <a:r>
              <a:rPr lang="de-DE" b="1" dirty="0">
                <a:solidFill>
                  <a:srgbClr val="FF0000"/>
                </a:solidFill>
              </a:rPr>
              <a:t> save and </a:t>
            </a:r>
            <a:r>
              <a:rPr lang="de-DE" b="1" dirty="0" err="1">
                <a:solidFill>
                  <a:srgbClr val="FF0000"/>
                </a:solidFill>
              </a:rPr>
              <a:t>recall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implemented</a:t>
            </a:r>
            <a:r>
              <a:rPr lang="de-DE" b="1" dirty="0">
                <a:solidFill>
                  <a:srgbClr val="FF0000"/>
                </a:solidFill>
              </a:rPr>
              <a:t>. Use infrastructure.html and </a:t>
            </a:r>
            <a:r>
              <a:rPr lang="de-DE" b="1" dirty="0" err="1">
                <a:solidFill>
                  <a:srgbClr val="FF0000"/>
                </a:solidFill>
              </a:rPr>
              <a:t>you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local</a:t>
            </a:r>
            <a:r>
              <a:rPr lang="de-DE" b="1" dirty="0">
                <a:solidFill>
                  <a:srgbClr val="FF0000"/>
                </a:solidFill>
              </a:rPr>
              <a:t> NAS/</a:t>
            </a:r>
            <a:r>
              <a:rPr lang="de-DE" b="1" dirty="0" err="1">
                <a:solidFill>
                  <a:srgbClr val="FF0000"/>
                </a:solidFill>
              </a:rPr>
              <a:t>storage</a:t>
            </a:r>
            <a:r>
              <a:rPr lang="de-DE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C7075B4-3C45-42A9-919B-F24EEAAA8C0E}"/>
              </a:ext>
            </a:extLst>
          </p:cNvPr>
          <p:cNvSpPr/>
          <p:nvPr/>
        </p:nvSpPr>
        <p:spPr>
          <a:xfrm>
            <a:off x="1518792" y="36330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4ADC350-98E1-47E9-B241-CD986121DC3A}"/>
              </a:ext>
            </a:extLst>
          </p:cNvPr>
          <p:cNvSpPr txBox="1"/>
          <p:nvPr/>
        </p:nvSpPr>
        <p:spPr>
          <a:xfrm>
            <a:off x="2992838" y="5948275"/>
            <a:ext cx="6099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Hint</a:t>
            </a:r>
            <a:r>
              <a:rPr lang="de-DE" b="1" dirty="0"/>
              <a:t>: </a:t>
            </a:r>
            <a:r>
              <a:rPr lang="de-DE" dirty="0"/>
              <a:t>Server </a:t>
            </a:r>
            <a:r>
              <a:rPr lang="de-DE" dirty="0" err="1"/>
              <a:t>need</a:t>
            </a:r>
            <a:r>
              <a:rPr lang="de-DE" dirty="0"/>
              <a:t> PHP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. Be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JSON dir and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/>
              <a:t> 755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3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does</a:t>
            </a:r>
            <a:r>
              <a:rPr lang="de-DE" sz="3600" b="1" dirty="0"/>
              <a:t> </a:t>
            </a:r>
            <a:r>
              <a:rPr lang="de-DE" sz="3600" b="1" dirty="0" err="1"/>
              <a:t>the</a:t>
            </a:r>
            <a:r>
              <a:rPr lang="de-DE" sz="3600" b="1" dirty="0"/>
              <a:t> </a:t>
            </a:r>
            <a:r>
              <a:rPr lang="de-DE" sz="3600" b="1" dirty="0" err="1"/>
              <a:t>example</a:t>
            </a:r>
            <a:r>
              <a:rPr lang="de-DE" sz="3600" b="1" dirty="0"/>
              <a:t> </a:t>
            </a:r>
            <a:r>
              <a:rPr lang="de-DE" sz="3600" b="1" dirty="0" err="1"/>
              <a:t>cmdSet</a:t>
            </a:r>
            <a:r>
              <a:rPr lang="de-DE" sz="3600" b="1" dirty="0"/>
              <a:t> do?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70883E-5C9F-413D-B379-C2E207E4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1" y="1270527"/>
            <a:ext cx="4714266" cy="558356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1B5AAAA-DD2F-43F7-A624-228C44DE5F51}"/>
              </a:ext>
            </a:extLst>
          </p:cNvPr>
          <p:cNvSpPr txBox="1"/>
          <p:nvPr/>
        </p:nvSpPr>
        <p:spPr>
          <a:xfrm>
            <a:off x="4629572" y="5474851"/>
            <a:ext cx="1994747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bg1"/>
                </a:solidFill>
              </a:rPr>
              <a:t>CmdSet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belongs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to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default</a:t>
            </a:r>
            <a:r>
              <a:rPr lang="de-DE" sz="1050" b="1" dirty="0">
                <a:solidFill>
                  <a:schemeClr val="bg1"/>
                </a:solidFill>
              </a:rPr>
              <a:t> 192.168.0.142 </a:t>
            </a:r>
            <a:r>
              <a:rPr lang="de-DE" sz="1050" b="1" dirty="0" err="1">
                <a:solidFill>
                  <a:schemeClr val="bg1"/>
                </a:solidFill>
              </a:rPr>
              <a:t>using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default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ws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protocol</a:t>
            </a:r>
            <a:r>
              <a:rPr lang="de-DE" sz="1050" b="1" dirty="0">
                <a:solidFill>
                  <a:schemeClr val="bg1"/>
                </a:solidFill>
              </a:rPr>
              <a:t>. </a:t>
            </a:r>
            <a:r>
              <a:rPr lang="de-DE" sz="1050" b="1" dirty="0" err="1">
                <a:solidFill>
                  <a:schemeClr val="bg1"/>
                </a:solidFill>
              </a:rPr>
              <a:t>Btn</a:t>
            </a:r>
            <a:r>
              <a:rPr lang="de-DE" sz="1050" b="1" dirty="0">
                <a:solidFill>
                  <a:schemeClr val="bg1"/>
                </a:solidFill>
              </a:rPr>
              <a:t> title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„</a:t>
            </a:r>
            <a:r>
              <a:rPr lang="de-DE" sz="1050" b="1" dirty="0" err="1">
                <a:solidFill>
                  <a:schemeClr val="bg1"/>
                </a:solidFill>
              </a:rPr>
              <a:t>RemFlex</a:t>
            </a:r>
            <a:r>
              <a:rPr lang="de-DE" sz="1050" b="1" dirty="0">
                <a:solidFill>
                  <a:schemeClr val="bg1"/>
                </a:solidFill>
              </a:rPr>
              <a:t> OFF“. </a:t>
            </a:r>
            <a:r>
              <a:rPr lang="de-DE" sz="1050" b="1" dirty="0" err="1">
                <a:solidFill>
                  <a:schemeClr val="bg1"/>
                </a:solidFill>
              </a:rPr>
              <a:t>Btn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color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a </a:t>
            </a:r>
            <a:r>
              <a:rPr lang="de-DE" sz="1050" b="1" dirty="0" err="1">
                <a:solidFill>
                  <a:schemeClr val="bg1"/>
                </a:solidFill>
              </a:rPr>
              <a:t>deep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gray</a:t>
            </a:r>
            <a:r>
              <a:rPr lang="de-DE" sz="1050" b="1" dirty="0">
                <a:solidFill>
                  <a:schemeClr val="bg1"/>
                </a:solidFill>
              </a:rPr>
              <a:t>.</a:t>
            </a:r>
          </a:p>
          <a:p>
            <a:r>
              <a:rPr lang="de-DE" sz="1050" b="1" dirty="0">
                <a:solidFill>
                  <a:schemeClr val="bg1"/>
                </a:solidFill>
              </a:rPr>
              <a:t>This </a:t>
            </a:r>
            <a:r>
              <a:rPr lang="de-DE" sz="1050" b="1" dirty="0" err="1">
                <a:solidFill>
                  <a:schemeClr val="bg1"/>
                </a:solidFill>
              </a:rPr>
              <a:t>Btn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the</a:t>
            </a:r>
            <a:r>
              <a:rPr lang="de-DE" sz="1050" b="1" dirty="0">
                <a:solidFill>
                  <a:schemeClr val="bg1"/>
                </a:solidFill>
              </a:rPr>
              <a:t> last </a:t>
            </a:r>
            <a:r>
              <a:rPr lang="de-DE" sz="1050" b="1" dirty="0" err="1">
                <a:solidFill>
                  <a:schemeClr val="bg1"/>
                </a:solidFill>
              </a:rPr>
              <a:t>one</a:t>
            </a:r>
            <a:r>
              <a:rPr lang="de-DE" sz="1050" b="1" dirty="0">
                <a:solidFill>
                  <a:schemeClr val="bg1"/>
                </a:solidFill>
              </a:rPr>
              <a:t> in a </a:t>
            </a:r>
            <a:r>
              <a:rPr lang="de-DE" sz="1050" b="1" dirty="0" err="1">
                <a:solidFill>
                  <a:schemeClr val="bg1"/>
                </a:solidFill>
              </a:rPr>
              <a:t>row</a:t>
            </a:r>
            <a:r>
              <a:rPr lang="de-DE" sz="1050" b="1" dirty="0">
                <a:solidFill>
                  <a:schemeClr val="bg1"/>
                </a:solidFill>
              </a:rPr>
              <a:t>, so „</a:t>
            </a:r>
            <a:r>
              <a:rPr lang="de-DE" sz="1050" b="1" dirty="0" err="1">
                <a:solidFill>
                  <a:schemeClr val="bg1"/>
                </a:solidFill>
              </a:rPr>
              <a:t>br</a:t>
            </a:r>
            <a:r>
              <a:rPr lang="de-DE" sz="1050" b="1" dirty="0">
                <a:solidFill>
                  <a:schemeClr val="bg1"/>
                </a:solidFill>
              </a:rPr>
              <a:t>“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set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to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true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to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make</a:t>
            </a:r>
            <a:r>
              <a:rPr lang="de-DE" sz="1050" b="1" dirty="0">
                <a:solidFill>
                  <a:schemeClr val="bg1"/>
                </a:solidFill>
              </a:rPr>
              <a:t> a </a:t>
            </a:r>
            <a:r>
              <a:rPr lang="de-DE" sz="1050" b="1" dirty="0" err="1">
                <a:solidFill>
                  <a:schemeClr val="bg1"/>
                </a:solidFill>
              </a:rPr>
              <a:t>line</a:t>
            </a:r>
            <a:r>
              <a:rPr lang="de-DE" sz="1050" b="1" dirty="0">
                <a:solidFill>
                  <a:schemeClr val="bg1"/>
                </a:solidFill>
              </a:rPr>
              <a:t> break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37315C-235B-4C64-BEE7-74BACECE3696}"/>
              </a:ext>
            </a:extLst>
          </p:cNvPr>
          <p:cNvSpPr txBox="1"/>
          <p:nvPr/>
        </p:nvSpPr>
        <p:spPr>
          <a:xfrm>
            <a:off x="6990079" y="1695094"/>
            <a:ext cx="49038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50" b="1" dirty="0"/>
              <a:t>The </a:t>
            </a:r>
            <a:r>
              <a:rPr lang="de-DE" sz="1650" b="1" dirty="0" err="1"/>
              <a:t>CmdSet</a:t>
            </a:r>
            <a:r>
              <a:rPr lang="de-DE" sz="1650" b="1" dirty="0"/>
              <a:t> </a:t>
            </a:r>
            <a:r>
              <a:rPr lang="de-DE" sz="1650" b="1" dirty="0" err="1"/>
              <a:t>has</a:t>
            </a:r>
            <a:r>
              <a:rPr lang="de-DE" sz="1650" b="1" dirty="0"/>
              <a:t> 4 </a:t>
            </a:r>
            <a:r>
              <a:rPr lang="de-DE" sz="1650" b="1" dirty="0" err="1"/>
              <a:t>chained</a:t>
            </a:r>
            <a:r>
              <a:rPr lang="de-DE" sz="1650" b="1" dirty="0"/>
              <a:t> </a:t>
            </a:r>
            <a:r>
              <a:rPr lang="de-DE" sz="1650" b="1" dirty="0" err="1"/>
              <a:t>commands</a:t>
            </a:r>
            <a:r>
              <a:rPr lang="de-DE" sz="1650" b="1" dirty="0"/>
              <a:t>.</a:t>
            </a:r>
            <a:br>
              <a:rPr lang="de-DE" sz="1650" b="1" dirty="0"/>
            </a:br>
            <a:endParaRPr lang="de-DE" sz="1650" b="1" dirty="0"/>
          </a:p>
          <a:p>
            <a:r>
              <a:rPr lang="de-DE" sz="1650" b="1" dirty="0"/>
              <a:t>(1) Use </a:t>
            </a:r>
            <a:r>
              <a:rPr lang="de-DE" sz="1650" b="1" dirty="0" err="1"/>
              <a:t>defaults</a:t>
            </a:r>
            <a:r>
              <a:rPr lang="de-DE" sz="1650" b="1" dirty="0"/>
              <a:t>, Set </a:t>
            </a:r>
            <a:r>
              <a:rPr lang="de-DE" sz="1650" b="1" dirty="0" err="1"/>
              <a:t>bank</a:t>
            </a:r>
            <a:r>
              <a:rPr lang="de-DE" sz="1650" b="1" dirty="0"/>
              <a:t> „3“, </a:t>
            </a:r>
            <a:r>
              <a:rPr lang="de-DE" sz="1650" b="1" dirty="0" err="1"/>
              <a:t>pin</a:t>
            </a:r>
            <a:r>
              <a:rPr lang="de-DE" sz="1650" b="1" dirty="0"/>
              <a:t> 3 </a:t>
            </a:r>
            <a:r>
              <a:rPr lang="de-DE" sz="1650" b="1" dirty="0" err="1"/>
              <a:t>to</a:t>
            </a:r>
            <a:r>
              <a:rPr lang="de-DE" sz="1650" b="1" dirty="0"/>
              <a:t> „0“ (off). Delay 100ms.</a:t>
            </a:r>
          </a:p>
          <a:p>
            <a:endParaRPr lang="de-DE" sz="1650" b="1" dirty="0"/>
          </a:p>
          <a:p>
            <a:r>
              <a:rPr lang="de-DE" sz="1650" b="1" dirty="0"/>
              <a:t>(2) </a:t>
            </a:r>
            <a:r>
              <a:rPr lang="de-DE" sz="1650" b="1" dirty="0" err="1"/>
              <a:t>Using</a:t>
            </a:r>
            <a:r>
              <a:rPr lang="de-DE" sz="1650" b="1" dirty="0"/>
              <a:t> </a:t>
            </a:r>
            <a:r>
              <a:rPr lang="de-DE" sz="1650" b="1" dirty="0" err="1"/>
              <a:t>mode</a:t>
            </a:r>
            <a:r>
              <a:rPr lang="de-DE" sz="1650" b="1" dirty="0"/>
              <a:t> http, </a:t>
            </a:r>
            <a:r>
              <a:rPr lang="de-DE" sz="1650" b="1" dirty="0" err="1"/>
              <a:t>set</a:t>
            </a:r>
            <a:r>
              <a:rPr lang="de-DE" sz="1650" b="1" dirty="0"/>
              <a:t> </a:t>
            </a:r>
            <a:r>
              <a:rPr lang="de-DE" sz="1650" b="1" dirty="0" err="1"/>
              <a:t>bank</a:t>
            </a:r>
            <a:r>
              <a:rPr lang="de-DE" sz="1650" b="1" dirty="0"/>
              <a:t> 0, </a:t>
            </a:r>
            <a:r>
              <a:rPr lang="de-DE" sz="1650" b="1" dirty="0" err="1"/>
              <a:t>pin</a:t>
            </a:r>
            <a:r>
              <a:rPr lang="de-DE" sz="1650" b="1" dirty="0"/>
              <a:t> 0 </a:t>
            </a:r>
            <a:r>
              <a:rPr lang="de-DE" sz="1650" b="1" dirty="0" err="1"/>
              <a:t>to</a:t>
            </a:r>
            <a:r>
              <a:rPr lang="de-DE" sz="1650" b="1" dirty="0"/>
              <a:t> „1“ (on) at </a:t>
            </a:r>
            <a:r>
              <a:rPr lang="de-DE" sz="1650" b="1" dirty="0" err="1"/>
              <a:t>the</a:t>
            </a:r>
            <a:r>
              <a:rPr lang="de-DE" sz="1650" b="1" dirty="0"/>
              <a:t> </a:t>
            </a:r>
            <a:r>
              <a:rPr lang="de-DE" sz="1650" b="1" dirty="0" err="1"/>
              <a:t>controller</a:t>
            </a:r>
            <a:r>
              <a:rPr lang="de-DE" sz="1650" b="1" dirty="0"/>
              <a:t> </a:t>
            </a:r>
            <a:r>
              <a:rPr lang="de-DE" sz="1650" b="1" dirty="0" err="1"/>
              <a:t>with</a:t>
            </a:r>
            <a:r>
              <a:rPr lang="de-DE" sz="1650" b="1" dirty="0"/>
              <a:t> </a:t>
            </a:r>
            <a:r>
              <a:rPr lang="de-DE" sz="1650" b="1" dirty="0" err="1"/>
              <a:t>the</a:t>
            </a:r>
            <a:r>
              <a:rPr lang="de-DE" sz="1650" b="1" dirty="0"/>
              <a:t> IP 192.168.97.181. Delay 100ms.</a:t>
            </a:r>
          </a:p>
          <a:p>
            <a:endParaRPr lang="de-DE" sz="1650" b="1" dirty="0"/>
          </a:p>
          <a:p>
            <a:r>
              <a:rPr lang="de-DE" sz="1650" b="1" dirty="0"/>
              <a:t>(3) </a:t>
            </a:r>
            <a:r>
              <a:rPr lang="de-DE" sz="1650" b="1" dirty="0" err="1"/>
              <a:t>Using</a:t>
            </a:r>
            <a:r>
              <a:rPr lang="de-DE" sz="1650" b="1" dirty="0"/>
              <a:t> </a:t>
            </a:r>
            <a:r>
              <a:rPr lang="de-DE" sz="1650" b="1" dirty="0" err="1"/>
              <a:t>mode</a:t>
            </a:r>
            <a:r>
              <a:rPr lang="de-DE" sz="1650" b="1" dirty="0"/>
              <a:t> </a:t>
            </a:r>
            <a:r>
              <a:rPr lang="de-DE" sz="1650" b="1" dirty="0" err="1"/>
              <a:t>ws</a:t>
            </a:r>
            <a:r>
              <a:rPr lang="de-DE" sz="1650" b="1" dirty="0"/>
              <a:t>, </a:t>
            </a:r>
            <a:r>
              <a:rPr lang="de-DE" sz="1650" b="1" dirty="0" err="1"/>
              <a:t>set</a:t>
            </a:r>
            <a:r>
              <a:rPr lang="de-DE" sz="1650" b="1" dirty="0"/>
              <a:t> </a:t>
            </a:r>
            <a:r>
              <a:rPr lang="de-DE" sz="1650" b="1" dirty="0" err="1"/>
              <a:t>bank</a:t>
            </a:r>
            <a:r>
              <a:rPr lang="de-DE" sz="1650" b="1" dirty="0"/>
              <a:t> 0, </a:t>
            </a:r>
            <a:r>
              <a:rPr lang="de-DE" sz="1650" b="1" dirty="0" err="1"/>
              <a:t>pin</a:t>
            </a:r>
            <a:r>
              <a:rPr lang="de-DE" sz="1650" b="1" dirty="0"/>
              <a:t> 8 </a:t>
            </a:r>
            <a:r>
              <a:rPr lang="de-DE" sz="1650" b="1" dirty="0" err="1"/>
              <a:t>to</a:t>
            </a:r>
            <a:r>
              <a:rPr lang="de-DE" sz="1650" b="1" dirty="0"/>
              <a:t> „1“ (on) at </a:t>
            </a:r>
            <a:r>
              <a:rPr lang="de-DE" sz="1650" b="1" dirty="0" err="1"/>
              <a:t>the</a:t>
            </a:r>
            <a:r>
              <a:rPr lang="de-DE" sz="1650" b="1" dirty="0"/>
              <a:t> </a:t>
            </a:r>
            <a:r>
              <a:rPr lang="de-DE" sz="1650" b="1" dirty="0" err="1"/>
              <a:t>controller</a:t>
            </a:r>
            <a:r>
              <a:rPr lang="de-DE" sz="1650" b="1" dirty="0"/>
              <a:t> </a:t>
            </a:r>
            <a:r>
              <a:rPr lang="de-DE" sz="1650" b="1" dirty="0" err="1"/>
              <a:t>with</a:t>
            </a:r>
            <a:r>
              <a:rPr lang="de-DE" sz="1650" b="1" dirty="0"/>
              <a:t> </a:t>
            </a:r>
            <a:r>
              <a:rPr lang="de-DE" sz="1650" b="1" dirty="0" err="1"/>
              <a:t>the</a:t>
            </a:r>
            <a:r>
              <a:rPr lang="de-DE" sz="1650" b="1" dirty="0"/>
              <a:t> IP 192.168.97.181. Delay 100ms.</a:t>
            </a:r>
          </a:p>
          <a:p>
            <a:endParaRPr lang="de-DE" sz="1650" b="1" dirty="0"/>
          </a:p>
          <a:p>
            <a:r>
              <a:rPr lang="de-DE" sz="1650" b="1" dirty="0"/>
              <a:t>(4) </a:t>
            </a:r>
            <a:r>
              <a:rPr lang="de-DE" sz="1650" b="1" dirty="0" err="1"/>
              <a:t>Using</a:t>
            </a:r>
            <a:r>
              <a:rPr lang="de-DE" sz="1650" b="1" dirty="0"/>
              <a:t> </a:t>
            </a:r>
            <a:r>
              <a:rPr lang="de-DE" sz="1650" b="1" dirty="0" err="1"/>
              <a:t>mode</a:t>
            </a:r>
            <a:r>
              <a:rPr lang="de-DE" sz="1650" b="1" dirty="0"/>
              <a:t> </a:t>
            </a:r>
            <a:r>
              <a:rPr lang="de-DE" sz="1650" b="1" dirty="0" err="1"/>
              <a:t>ws</a:t>
            </a:r>
            <a:r>
              <a:rPr lang="de-DE" sz="1650" b="1" dirty="0"/>
              <a:t>, </a:t>
            </a:r>
            <a:r>
              <a:rPr lang="de-DE" sz="1650" b="1" dirty="0" err="1"/>
              <a:t>set</a:t>
            </a:r>
            <a:r>
              <a:rPr lang="de-DE" sz="1650" b="1" dirty="0"/>
              <a:t> </a:t>
            </a:r>
            <a:r>
              <a:rPr lang="de-DE" sz="1650" b="1" dirty="0" err="1"/>
              <a:t>bank</a:t>
            </a:r>
            <a:r>
              <a:rPr lang="de-DE" sz="1650" b="1" dirty="0"/>
              <a:t> 0, </a:t>
            </a:r>
            <a:r>
              <a:rPr lang="de-DE" sz="1650" b="1" dirty="0" err="1"/>
              <a:t>pin</a:t>
            </a:r>
            <a:r>
              <a:rPr lang="de-DE" sz="1650" b="1" dirty="0"/>
              <a:t> 0 </a:t>
            </a:r>
            <a:r>
              <a:rPr lang="de-DE" sz="1650" b="1" dirty="0" err="1"/>
              <a:t>to</a:t>
            </a:r>
            <a:r>
              <a:rPr lang="de-DE" sz="1650" b="1" dirty="0"/>
              <a:t> „1“ (on) at </a:t>
            </a:r>
            <a:r>
              <a:rPr lang="de-DE" sz="1650" b="1" dirty="0" err="1"/>
              <a:t>the</a:t>
            </a:r>
            <a:r>
              <a:rPr lang="de-DE" sz="1650" b="1" dirty="0"/>
              <a:t> </a:t>
            </a:r>
            <a:r>
              <a:rPr lang="de-DE" sz="1650" b="1" dirty="0" err="1"/>
              <a:t>controller</a:t>
            </a:r>
            <a:r>
              <a:rPr lang="de-DE" sz="1650" b="1" dirty="0"/>
              <a:t> </a:t>
            </a:r>
            <a:r>
              <a:rPr lang="de-DE" sz="1650" b="1" dirty="0" err="1"/>
              <a:t>with</a:t>
            </a:r>
            <a:r>
              <a:rPr lang="de-DE" sz="1650" b="1" dirty="0"/>
              <a:t> </a:t>
            </a:r>
            <a:r>
              <a:rPr lang="de-DE" sz="1650" b="1" dirty="0" err="1"/>
              <a:t>the</a:t>
            </a:r>
            <a:r>
              <a:rPr lang="de-DE" sz="1650" b="1" dirty="0"/>
              <a:t> IP 192.168.0.104. Delay 100ms.</a:t>
            </a:r>
          </a:p>
          <a:p>
            <a:endParaRPr lang="de-DE" sz="1200" b="1" dirty="0"/>
          </a:p>
          <a:p>
            <a:r>
              <a:rPr lang="de-DE" sz="1200" b="1" dirty="0" err="1"/>
              <a:t>Hint</a:t>
            </a:r>
            <a:r>
              <a:rPr lang="de-DE" sz="1200" b="1" dirty="0"/>
              <a:t>: </a:t>
            </a:r>
            <a:r>
              <a:rPr lang="de-DE" sz="1200" b="1" dirty="0" err="1"/>
              <a:t>If</a:t>
            </a:r>
            <a:r>
              <a:rPr lang="de-DE" sz="1200" b="1" dirty="0"/>
              <a:t> </a:t>
            </a:r>
            <a:r>
              <a:rPr lang="de-DE" sz="1200" b="1" dirty="0" err="1"/>
              <a:t>you</a:t>
            </a:r>
            <a:r>
              <a:rPr lang="de-DE" sz="1200" b="1" dirty="0"/>
              <a:t> switch </a:t>
            </a:r>
            <a:r>
              <a:rPr lang="de-DE" sz="1200" b="1" dirty="0" err="1"/>
              <a:t>items</a:t>
            </a:r>
            <a:r>
              <a:rPr lang="de-DE" sz="1200" b="1" dirty="0"/>
              <a:t> </a:t>
            </a:r>
            <a:r>
              <a:rPr lang="de-DE" sz="1200" b="1" dirty="0" err="1"/>
              <a:t>that</a:t>
            </a:r>
            <a:r>
              <a:rPr lang="de-DE" sz="1200" b="1" dirty="0"/>
              <a:t> </a:t>
            </a:r>
            <a:r>
              <a:rPr lang="de-DE" sz="1200" b="1" dirty="0" err="1"/>
              <a:t>belong</a:t>
            </a:r>
            <a:r>
              <a:rPr lang="de-DE" sz="1200" b="1" dirty="0"/>
              <a:t> </a:t>
            </a:r>
            <a:r>
              <a:rPr lang="de-DE" sz="1200" b="1" dirty="0" err="1"/>
              <a:t>together</a:t>
            </a:r>
            <a:r>
              <a:rPr lang="de-DE" sz="1200" b="1" dirty="0"/>
              <a:t>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the</a:t>
            </a:r>
            <a:r>
              <a:rPr lang="de-DE" sz="1200" b="1" dirty="0"/>
              <a:t> same </a:t>
            </a:r>
            <a:r>
              <a:rPr lang="de-DE" sz="1200" b="1" dirty="0" err="1"/>
              <a:t>context</a:t>
            </a:r>
            <a:r>
              <a:rPr lang="de-DE" sz="1200" b="1" dirty="0"/>
              <a:t>, perform </a:t>
            </a:r>
            <a:r>
              <a:rPr lang="de-DE" sz="1200" b="1" dirty="0" err="1"/>
              <a:t>the</a:t>
            </a:r>
            <a:r>
              <a:rPr lang="de-DE" sz="1200" b="1" dirty="0"/>
              <a:t> „OFF“ </a:t>
            </a:r>
            <a:r>
              <a:rPr lang="de-DE" sz="1200" b="1" dirty="0" err="1"/>
              <a:t>always</a:t>
            </a:r>
            <a:r>
              <a:rPr lang="de-DE" sz="1200" b="1" dirty="0"/>
              <a:t> bevor </a:t>
            </a:r>
            <a:r>
              <a:rPr lang="de-DE" sz="1200" b="1" dirty="0" err="1"/>
              <a:t>the</a:t>
            </a:r>
            <a:r>
              <a:rPr lang="de-DE" sz="1200" b="1" dirty="0"/>
              <a:t> „ON“. </a:t>
            </a:r>
            <a:r>
              <a:rPr lang="de-DE" sz="1200" b="1" dirty="0" err="1"/>
              <a:t>Becareful</a:t>
            </a:r>
            <a:r>
              <a:rPr lang="de-DE" sz="1200" b="1" dirty="0"/>
              <a:t> </a:t>
            </a:r>
            <a:r>
              <a:rPr lang="de-DE" sz="1200" b="1" dirty="0" err="1"/>
              <a:t>what</a:t>
            </a:r>
            <a:r>
              <a:rPr lang="de-DE" sz="1200" b="1" dirty="0"/>
              <a:t> </a:t>
            </a:r>
            <a:r>
              <a:rPr lang="de-DE" sz="1200" b="1" dirty="0" err="1"/>
              <a:t>you</a:t>
            </a:r>
            <a:r>
              <a:rPr lang="de-DE" sz="1200" b="1" dirty="0"/>
              <a:t> do! </a:t>
            </a:r>
            <a:r>
              <a:rPr lang="de-DE" sz="1200" b="1" dirty="0" err="1"/>
              <a:t>Dont</a:t>
            </a:r>
            <a:r>
              <a:rPr lang="de-DE" sz="1200" b="1" dirty="0"/>
              <a:t> kill </a:t>
            </a:r>
            <a:r>
              <a:rPr lang="de-DE" sz="1200" b="1" dirty="0" err="1"/>
              <a:t>your</a:t>
            </a:r>
            <a:r>
              <a:rPr lang="de-DE" sz="1200" b="1" dirty="0"/>
              <a:t> TRX! :P</a:t>
            </a:r>
          </a:p>
          <a:p>
            <a:endParaRPr lang="de-DE" sz="1200" b="1" dirty="0"/>
          </a:p>
          <a:p>
            <a:r>
              <a:rPr lang="de-DE" sz="1200" b="1" dirty="0"/>
              <a:t>Need </a:t>
            </a:r>
            <a:r>
              <a:rPr lang="de-DE" sz="1200" b="1" dirty="0" err="1"/>
              <a:t>help</a:t>
            </a:r>
            <a:r>
              <a:rPr lang="de-DE" sz="1200" b="1" dirty="0"/>
              <a:t>? Ask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our</a:t>
            </a:r>
            <a:r>
              <a:rPr lang="de-DE" sz="1200" b="1" dirty="0"/>
              <a:t> </a:t>
            </a:r>
            <a:r>
              <a:rPr lang="de-DE" sz="1200" b="1" dirty="0" err="1"/>
              <a:t>setup</a:t>
            </a:r>
            <a:r>
              <a:rPr lang="de-DE" sz="1200" b="1" dirty="0"/>
              <a:t> </a:t>
            </a:r>
            <a:r>
              <a:rPr lang="de-DE" sz="1200" b="1" dirty="0" err="1"/>
              <a:t>service</a:t>
            </a:r>
            <a:r>
              <a:rPr lang="de-DE" sz="1200" b="1" dirty="0"/>
              <a:t>!</a:t>
            </a:r>
          </a:p>
          <a:p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84189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Special </a:t>
            </a:r>
            <a:r>
              <a:rPr lang="de-DE" sz="3600" b="1" dirty="0" err="1"/>
              <a:t>setup</a:t>
            </a:r>
            <a:r>
              <a:rPr lang="de-DE" sz="3600" b="1" dirty="0"/>
              <a:t> </a:t>
            </a:r>
            <a:r>
              <a:rPr lang="de-DE" sz="3600" b="1" dirty="0" err="1"/>
              <a:t>service</a:t>
            </a:r>
            <a:r>
              <a:rPr lang="de-DE" sz="3600" b="1" dirty="0"/>
              <a:t>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43B93A-3914-4CCB-999B-6537591C3AD8}"/>
              </a:ext>
            </a:extLst>
          </p:cNvPr>
          <p:cNvSpPr txBox="1"/>
          <p:nvPr/>
        </p:nvSpPr>
        <p:spPr>
          <a:xfrm>
            <a:off x="2095500" y="1803462"/>
            <a:ext cx="80733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offer</a:t>
            </a:r>
            <a:r>
              <a:rPr lang="de-DE" b="1" dirty="0"/>
              <a:t> a </a:t>
            </a:r>
            <a:r>
              <a:rPr lang="de-DE" b="1" dirty="0" err="1"/>
              <a:t>speciel</a:t>
            </a:r>
            <a:r>
              <a:rPr lang="de-DE" b="1" dirty="0"/>
              <a:t> </a:t>
            </a:r>
            <a:r>
              <a:rPr lang="de-DE" b="1" dirty="0" err="1"/>
              <a:t>setup</a:t>
            </a:r>
            <a:r>
              <a:rPr lang="de-DE" b="1" dirty="0"/>
              <a:t> and </a:t>
            </a:r>
            <a:r>
              <a:rPr lang="de-DE" b="1" dirty="0" err="1"/>
              <a:t>confguration</a:t>
            </a:r>
            <a:r>
              <a:rPr lang="de-DE" b="1" dirty="0"/>
              <a:t> </a:t>
            </a:r>
            <a:r>
              <a:rPr lang="de-DE" b="1" dirty="0" err="1"/>
              <a:t>service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customers</a:t>
            </a:r>
            <a:r>
              <a:rPr lang="de-DE" b="1" dirty="0"/>
              <a:t>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Configuring</a:t>
            </a:r>
            <a:r>
              <a:rPr lang="de-DE" b="1" dirty="0"/>
              <a:t> </a:t>
            </a:r>
            <a:r>
              <a:rPr lang="de-DE" b="1" dirty="0" err="1"/>
              <a:t>groups</a:t>
            </a:r>
            <a:r>
              <a:rPr lang="de-DE" b="1" dirty="0"/>
              <a:t> and </a:t>
            </a:r>
            <a:r>
              <a:rPr lang="de-DE" b="1" dirty="0" err="1"/>
              <a:t>locks</a:t>
            </a:r>
            <a:r>
              <a:rPr lang="de-DE" b="1" dirty="0"/>
              <a:t> on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controller</a:t>
            </a:r>
            <a:r>
              <a:rPr lang="de-DE" b="1" dirty="0"/>
              <a:t> (</a:t>
            </a:r>
            <a:r>
              <a:rPr lang="de-DE" b="1" dirty="0" err="1"/>
              <a:t>custom</a:t>
            </a:r>
            <a:r>
              <a:rPr lang="de-DE" b="1" dirty="0"/>
              <a:t> </a:t>
            </a:r>
            <a:r>
              <a:rPr lang="de-DE" b="1" dirty="0" err="1"/>
              <a:t>firmware</a:t>
            </a:r>
            <a:r>
              <a:rPr lang="de-DE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Special Updates and </a:t>
            </a:r>
            <a:r>
              <a:rPr lang="de-DE" b="1" dirty="0" err="1"/>
              <a:t>configured</a:t>
            </a:r>
            <a:r>
              <a:rPr lang="de-DE" b="1" dirty="0"/>
              <a:t> </a:t>
            </a:r>
            <a:r>
              <a:rPr lang="de-DE" b="1" dirty="0" err="1"/>
              <a:t>firmware</a:t>
            </a:r>
            <a:r>
              <a:rPr lang="de-DE" b="1" dirty="0"/>
              <a:t> </a:t>
            </a:r>
            <a:r>
              <a:rPr lang="de-DE" b="1" dirty="0" err="1"/>
              <a:t>cut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needs</a:t>
            </a:r>
            <a:endParaRPr lang="de-DE" b="1" dirty="0"/>
          </a:p>
          <a:p>
            <a:pPr marL="285750" indent="-285750">
              <a:buFontTx/>
              <a:buChar char="-"/>
            </a:pPr>
            <a:endParaRPr lang="de-DE" b="1" dirty="0"/>
          </a:p>
          <a:p>
            <a:r>
              <a:rPr lang="de-DE" b="1" dirty="0"/>
              <a:t>And: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Initial </a:t>
            </a:r>
            <a:r>
              <a:rPr lang="de-DE" b="1" dirty="0" err="1"/>
              <a:t>setup</a:t>
            </a:r>
            <a:r>
              <a:rPr lang="de-DE" b="1" dirty="0"/>
              <a:t> of </a:t>
            </a:r>
            <a:r>
              <a:rPr lang="de-DE" b="1" dirty="0" err="1"/>
              <a:t>Super.Station.Automation</a:t>
            </a:r>
            <a:r>
              <a:rPr lang="de-DE" b="1" dirty="0"/>
              <a:t> Software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controllers</a:t>
            </a:r>
            <a:r>
              <a:rPr lang="de-DE" b="1" dirty="0"/>
              <a:t> and </a:t>
            </a:r>
            <a:r>
              <a:rPr lang="de-DE" b="1" dirty="0" err="1"/>
              <a:t>buttons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Install</a:t>
            </a:r>
            <a:r>
              <a:rPr lang="de-DE" b="1" dirty="0"/>
              <a:t> on </a:t>
            </a:r>
            <a:r>
              <a:rPr lang="de-DE" b="1" dirty="0" err="1"/>
              <a:t>your</a:t>
            </a:r>
            <a:r>
              <a:rPr lang="de-DE" b="1" dirty="0"/>
              <a:t> web </a:t>
            </a:r>
            <a:r>
              <a:rPr lang="de-DE" b="1" dirty="0" err="1"/>
              <a:t>server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Videocalls</a:t>
            </a:r>
            <a:r>
              <a:rPr lang="de-DE" b="1" dirty="0"/>
              <a:t> and </a:t>
            </a:r>
            <a:r>
              <a:rPr lang="de-DE" b="1" dirty="0" err="1"/>
              <a:t>education</a:t>
            </a:r>
            <a:r>
              <a:rPr lang="de-DE" b="1" dirty="0"/>
              <a:t> on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Custom Super Station Development</a:t>
            </a:r>
          </a:p>
          <a:p>
            <a:endParaRPr lang="de-DE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2974D-123F-45FF-AF48-3D3325020582}"/>
              </a:ext>
            </a:extLst>
          </p:cNvPr>
          <p:cNvSpPr txBox="1"/>
          <p:nvPr/>
        </p:nvSpPr>
        <p:spPr>
          <a:xfrm>
            <a:off x="2146924" y="5671276"/>
            <a:ext cx="7970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</a:t>
            </a:r>
            <a:r>
              <a:rPr lang="de-DE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mike</a:t>
            </a:r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DM5XX – dm5xx@gmx.de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The </a:t>
            </a:r>
            <a:r>
              <a:rPr lang="de-DE" sz="3600" b="1" dirty="0" err="1"/>
              <a:t>goal</a:t>
            </a:r>
            <a:r>
              <a:rPr lang="de-DE" sz="3600" b="1" dirty="0"/>
              <a:t>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time!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time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changing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and </a:t>
            </a:r>
            <a:r>
              <a:rPr lang="de-DE" sz="2000" dirty="0" err="1"/>
              <a:t>hide</a:t>
            </a:r>
            <a:r>
              <a:rPr lang="de-DE" sz="2000" dirty="0"/>
              <a:t> </a:t>
            </a:r>
            <a:r>
              <a:rPr lang="de-DE" sz="2000" dirty="0" err="1"/>
              <a:t>complexity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Save a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/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in a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Recall </a:t>
            </a:r>
            <a:r>
              <a:rPr lang="de-DE" sz="2000" dirty="0" err="1"/>
              <a:t>stored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</a:t>
            </a:r>
            <a:r>
              <a:rPr lang="de-DE" sz="2000" dirty="0" err="1"/>
              <a:t>controllerstates</a:t>
            </a:r>
            <a:r>
              <a:rPr lang="de-DE" sz="2000" dirty="0"/>
              <a:t>/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setups</a:t>
            </a:r>
            <a:r>
              <a:rPr lang="de-DE" sz="2000" dirty="0"/>
              <a:t>  –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Build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and </a:t>
            </a:r>
            <a:r>
              <a:rPr lang="de-DE" sz="2000" dirty="0" err="1"/>
              <a:t>as</a:t>
            </a:r>
            <a:r>
              <a:rPr lang="de-DE" sz="2000" dirty="0"/>
              <a:t> simple </a:t>
            </a:r>
            <a:r>
              <a:rPr lang="de-DE" sz="2000" dirty="0" err="1"/>
              <a:t>dashboards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call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r>
              <a:rPr lang="de-DE" sz="2000" dirty="0"/>
              <a:t>/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Chain </a:t>
            </a:r>
            <a:r>
              <a:rPr lang="de-DE" sz="2000" dirty="0" err="1"/>
              <a:t>commands</a:t>
            </a:r>
            <a:r>
              <a:rPr lang="de-DE" sz="2000" dirty="0"/>
              <a:t> of </a:t>
            </a:r>
            <a:r>
              <a:rPr lang="de-DE" sz="2000" dirty="0" err="1"/>
              <a:t>local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, of different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ur</a:t>
            </a:r>
            <a:r>
              <a:rPr lang="de-DE" sz="2000" dirty="0"/>
              <a:t> </a:t>
            </a:r>
            <a:r>
              <a:rPr lang="de-DE" sz="2000" dirty="0" err="1"/>
              <a:t>networks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australia</a:t>
            </a:r>
            <a:r>
              <a:rPr lang="de-DE" sz="2000" dirty="0"/>
              <a:t> </a:t>
            </a:r>
            <a:r>
              <a:rPr lang="de-DE" sz="2000" dirty="0" err="1"/>
              <a:t>together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a </a:t>
            </a:r>
            <a:r>
              <a:rPr lang="de-DE" sz="2000" dirty="0" err="1"/>
              <a:t>button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On-button-</a:t>
            </a:r>
            <a:r>
              <a:rPr lang="de-DE" sz="2000" dirty="0" err="1"/>
              <a:t>click</a:t>
            </a:r>
            <a:r>
              <a:rPr lang="de-DE" sz="2000" dirty="0"/>
              <a:t> =&gt; Fast, reliable </a:t>
            </a:r>
            <a:r>
              <a:rPr lang="de-DE" sz="2000" dirty="0" err="1"/>
              <a:t>execution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choice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yours</a:t>
            </a:r>
            <a:r>
              <a:rPr lang="de-DE" sz="2000" dirty="0"/>
              <a:t>: </a:t>
            </a:r>
            <a:r>
              <a:rPr lang="de-DE" sz="2000" dirty="0" err="1"/>
              <a:t>Local</a:t>
            </a:r>
            <a:r>
              <a:rPr lang="de-DE" sz="2000" dirty="0"/>
              <a:t> App on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put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on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webserver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API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trigger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 </a:t>
            </a:r>
            <a:r>
              <a:rPr lang="de-DE" sz="2000" dirty="0" err="1"/>
              <a:t>url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Write </a:t>
            </a:r>
            <a:r>
              <a:rPr lang="de-DE" sz="2000" dirty="0" err="1"/>
              <a:t>your</a:t>
            </a:r>
            <a:r>
              <a:rPr lang="de-DE" sz="2000" dirty="0"/>
              <a:t> own Plugins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DXLog</a:t>
            </a:r>
            <a:r>
              <a:rPr lang="de-DE" sz="2000" dirty="0"/>
              <a:t>, </a:t>
            </a:r>
            <a:r>
              <a:rPr lang="de-DE" sz="2000" dirty="0" err="1"/>
              <a:t>Streamdeck</a:t>
            </a:r>
            <a:r>
              <a:rPr lang="de-DE" sz="2000" dirty="0"/>
              <a:t>, </a:t>
            </a:r>
            <a:r>
              <a:rPr lang="de-DE" sz="2000" dirty="0" err="1"/>
              <a:t>NodeRed</a:t>
            </a:r>
            <a:r>
              <a:rPr lang="de-DE" sz="20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8425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setup</a:t>
            </a:r>
            <a:r>
              <a:rPr lang="de-DE" sz="3600" b="1" dirty="0"/>
              <a:t>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2095500" y="1247547"/>
            <a:ext cx="42849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antennas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ants</a:t>
            </a:r>
            <a:r>
              <a:rPr lang="de-DE" dirty="0"/>
              <a:t> per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1 </a:t>
            </a:r>
            <a:r>
              <a:rPr lang="de-DE" dirty="0" err="1"/>
              <a:t>trx</a:t>
            </a:r>
            <a:r>
              <a:rPr lang="de-DE" dirty="0"/>
              <a:t> :p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2 </a:t>
            </a:r>
            <a:r>
              <a:rPr lang="de-DE" dirty="0" err="1"/>
              <a:t>signals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amp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contest</a:t>
            </a:r>
            <a:r>
              <a:rPr lang="de-DE" dirty="0"/>
              <a:t> in a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fun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So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most</a:t>
            </a:r>
            <a:r>
              <a:rPr lang="de-DE" b="1" dirty="0"/>
              <a:t> </a:t>
            </a:r>
            <a:r>
              <a:rPr lang="de-DE" b="1" dirty="0" err="1"/>
              <a:t>basic</a:t>
            </a:r>
            <a:r>
              <a:rPr lang="de-DE" b="1" dirty="0"/>
              <a:t> </a:t>
            </a:r>
            <a:r>
              <a:rPr lang="de-DE" b="1" dirty="0" err="1"/>
              <a:t>setup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achieve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,</a:t>
            </a:r>
            <a:br>
              <a:rPr lang="de-DE" b="1" dirty="0"/>
            </a:b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call</a:t>
            </a:r>
            <a:r>
              <a:rPr lang="de-DE" b="1" dirty="0"/>
              <a:t> „The 2train </a:t>
            </a:r>
            <a:r>
              <a:rPr lang="de-DE" b="1" dirty="0" err="1"/>
              <a:t>standard</a:t>
            </a:r>
            <a:r>
              <a:rPr lang="de-DE" b="1" dirty="0"/>
              <a:t> </a:t>
            </a:r>
            <a:r>
              <a:rPr lang="de-DE" b="1" dirty="0" err="1"/>
              <a:t>setup</a:t>
            </a:r>
            <a:r>
              <a:rPr lang="de-DE" b="1" dirty="0"/>
              <a:t>“.</a:t>
            </a:r>
          </a:p>
          <a:p>
            <a:endParaRPr lang="de-DE" dirty="0"/>
          </a:p>
          <a:p>
            <a:r>
              <a:rPr lang="de-DE" dirty="0"/>
              <a:t>But also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always</a:t>
            </a:r>
            <a:r>
              <a:rPr lang="de-DE" dirty="0"/>
              <a:t> at least 3 </a:t>
            </a:r>
            <a:r>
              <a:rPr lang="de-DE" dirty="0" err="1"/>
              <a:t>actors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2 </a:t>
            </a:r>
            <a:r>
              <a:rPr lang="de-DE" dirty="0" err="1"/>
              <a:t>by</a:t>
            </a:r>
            <a:r>
              <a:rPr lang="de-DE" dirty="0"/>
              <a:t> X (6/8/10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hamparts.shop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ptt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(e.g. OLIIP16)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sz="2800" b="1" dirty="0">
                <a:solidFill>
                  <a:srgbClr val="FF0000"/>
                </a:solidFill>
              </a:rPr>
              <a:t>Time </a:t>
            </a:r>
            <a:r>
              <a:rPr lang="de-DE" sz="2800" b="1" dirty="0" err="1">
                <a:solidFill>
                  <a:srgbClr val="FF0000"/>
                </a:solidFill>
              </a:rPr>
              <a:t>for</a:t>
            </a:r>
            <a:r>
              <a:rPr lang="de-DE" sz="2800" b="1" dirty="0">
                <a:solidFill>
                  <a:srgbClr val="FF0000"/>
                </a:solidFill>
              </a:rPr>
              <a:t> </a:t>
            </a:r>
            <a:r>
              <a:rPr lang="de-DE" sz="2800" b="1" dirty="0" err="1">
                <a:solidFill>
                  <a:srgbClr val="FF0000"/>
                </a:solidFill>
              </a:rPr>
              <a:t>automation</a:t>
            </a:r>
            <a:r>
              <a:rPr lang="de-DE" sz="28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A95863-6EC2-4C99-94CE-B690EA028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05" y="1376240"/>
            <a:ext cx="5655734" cy="52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5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0310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Are </a:t>
            </a:r>
            <a:r>
              <a:rPr lang="de-DE" sz="3600" b="1" dirty="0" err="1"/>
              <a:t>you</a:t>
            </a:r>
            <a:r>
              <a:rPr lang="de-DE" sz="3600" b="1" dirty="0"/>
              <a:t> a super </a:t>
            </a:r>
            <a:r>
              <a:rPr lang="de-DE" sz="3600" b="1" dirty="0" err="1"/>
              <a:t>big</a:t>
            </a:r>
            <a:r>
              <a:rPr lang="de-DE" sz="3600" b="1" dirty="0"/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CBCAC-4F1F-4A8C-92DA-7007C77F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65" y="1264454"/>
            <a:ext cx="8085493" cy="45809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707B1EB-0DC1-4378-AD21-A54FE021DE2E}"/>
              </a:ext>
            </a:extLst>
          </p:cNvPr>
          <p:cNvSpPr txBox="1"/>
          <p:nvPr/>
        </p:nvSpPr>
        <p:spPr>
          <a:xfrm>
            <a:off x="10336106" y="1639147"/>
            <a:ext cx="1177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+</a:t>
            </a:r>
            <a:r>
              <a:rPr lang="de-DE" sz="1600" dirty="0" err="1"/>
              <a:t>controllers</a:t>
            </a:r>
            <a:endParaRPr lang="de-DE" sz="16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8E75DB7F-301A-4133-88B0-8FA8EBCF7754}"/>
              </a:ext>
            </a:extLst>
          </p:cNvPr>
          <p:cNvSpPr txBox="1"/>
          <p:nvPr/>
        </p:nvSpPr>
        <p:spPr>
          <a:xfrm>
            <a:off x="10336105" y="2885891"/>
            <a:ext cx="1735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+</a:t>
            </a:r>
            <a:r>
              <a:rPr lang="de-DE" sz="1600" dirty="0" err="1"/>
              <a:t>ptt_management</a:t>
            </a:r>
            <a:endParaRPr lang="de-DE" sz="16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C1976E1-CBC1-4F7A-8936-D80BB797004B}"/>
              </a:ext>
            </a:extLst>
          </p:cNvPr>
          <p:cNvSpPr txBox="1"/>
          <p:nvPr/>
        </p:nvSpPr>
        <p:spPr>
          <a:xfrm>
            <a:off x="2080986" y="5899570"/>
            <a:ext cx="7872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This </a:t>
            </a:r>
            <a:r>
              <a:rPr lang="de-DE" b="1" dirty="0" err="1"/>
              <a:t>setup</a:t>
            </a:r>
            <a:r>
              <a:rPr lang="de-DE" b="1" dirty="0"/>
              <a:t> </a:t>
            </a:r>
            <a:r>
              <a:rPr lang="de-DE" b="1" dirty="0" err="1"/>
              <a:t>contains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250 </a:t>
            </a:r>
            <a:r>
              <a:rPr lang="de-DE" b="1" dirty="0" err="1"/>
              <a:t>relays</a:t>
            </a:r>
            <a:r>
              <a:rPr lang="de-DE" b="1" dirty="0"/>
              <a:t>! Want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r>
              <a:rPr lang="de-DE" b="1" dirty="0"/>
              <a:t> and </a:t>
            </a:r>
            <a:r>
              <a:rPr lang="de-DE" b="1" dirty="0" err="1"/>
              <a:t>change</a:t>
            </a:r>
            <a:r>
              <a:rPr lang="de-DE" b="1" dirty="0"/>
              <a:t> all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hand</a:t>
            </a:r>
            <a:r>
              <a:rPr lang="de-DE" b="1" dirty="0"/>
              <a:t>? </a:t>
            </a:r>
            <a:br>
              <a:rPr lang="de-DE" b="1" dirty="0"/>
            </a:br>
            <a:r>
              <a:rPr lang="de-DE" b="1" dirty="0"/>
              <a:t>STORE &amp; RECALL!</a:t>
            </a:r>
          </a:p>
        </p:txBody>
      </p:sp>
    </p:spTree>
    <p:extLst>
      <p:ext uri="{BB962C8B-B14F-4D97-AF65-F5344CB8AC3E}">
        <p14:creationId xmlns:p14="http://schemas.microsoft.com/office/powerpoint/2010/main" val="23642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„</a:t>
            </a:r>
            <a:r>
              <a:rPr lang="de-DE" sz="3600" b="1" dirty="0" err="1"/>
              <a:t>controllers</a:t>
            </a:r>
            <a:r>
              <a:rPr lang="de-DE" sz="3600" b="1" dirty="0"/>
              <a:t> / </a:t>
            </a:r>
            <a:r>
              <a:rPr lang="de-DE" sz="3600" b="1" dirty="0" err="1"/>
              <a:t>station</a:t>
            </a:r>
            <a:r>
              <a:rPr lang="de-DE" sz="3600" b="1" dirty="0"/>
              <a:t> </a:t>
            </a:r>
            <a:r>
              <a:rPr lang="de-DE" sz="3600" b="1" dirty="0" err="1"/>
              <a:t>setup</a:t>
            </a:r>
            <a:r>
              <a:rPr lang="de-DE" sz="3600" b="1" dirty="0"/>
              <a:t>“?</a:t>
            </a:r>
          </a:p>
          <a:p>
            <a:endParaRPr lang="de-DE" sz="2000" b="1" dirty="0"/>
          </a:p>
          <a:p>
            <a:r>
              <a:rPr lang="de-DE" sz="1400" dirty="0" err="1"/>
              <a:t>Connecting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qro.cz </a:t>
            </a:r>
            <a:r>
              <a:rPr lang="de-DE" sz="1400" dirty="0" err="1"/>
              <a:t>controllers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easy and </a:t>
            </a:r>
            <a:r>
              <a:rPr lang="de-DE" sz="1400" dirty="0" err="1"/>
              <a:t>plug</a:t>
            </a:r>
            <a:r>
              <a:rPr lang="de-DE" sz="1400" dirty="0"/>
              <a:t> an </a:t>
            </a:r>
            <a:r>
              <a:rPr lang="de-DE" sz="1400" dirty="0" err="1"/>
              <a:t>play</a:t>
            </a:r>
            <a:r>
              <a:rPr lang="de-DE" sz="1400" dirty="0"/>
              <a:t>: Power </a:t>
            </a:r>
            <a:r>
              <a:rPr lang="de-DE" sz="1400" dirty="0" err="1"/>
              <a:t>it</a:t>
            </a:r>
            <a:r>
              <a:rPr lang="de-DE" sz="1400" dirty="0"/>
              <a:t> on, connect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shack</a:t>
            </a:r>
            <a:r>
              <a:rPr lang="de-DE" sz="1400" dirty="0"/>
              <a:t> network via </a:t>
            </a:r>
            <a:r>
              <a:rPr lang="de-DE" sz="1400" dirty="0" err="1"/>
              <a:t>lan</a:t>
            </a:r>
            <a:r>
              <a:rPr lang="de-DE" sz="1400" dirty="0"/>
              <a:t> </a:t>
            </a:r>
            <a:r>
              <a:rPr lang="de-DE" sz="1400" dirty="0" err="1"/>
              <a:t>cable</a:t>
            </a:r>
            <a:r>
              <a:rPr lang="de-DE" sz="1400" dirty="0"/>
              <a:t>. See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>
                <a:hlinkClick r:id="rId3"/>
              </a:rPr>
              <a:t>Your</a:t>
            </a:r>
            <a:r>
              <a:rPr lang="de-DE" sz="1400" dirty="0">
                <a:hlinkClick r:id="rId3"/>
              </a:rPr>
              <a:t> </a:t>
            </a:r>
            <a:r>
              <a:rPr lang="de-DE" sz="1400" dirty="0" err="1">
                <a:hlinkClick r:id="rId3"/>
              </a:rPr>
              <a:t>entry</a:t>
            </a:r>
            <a:r>
              <a:rPr lang="de-DE" sz="1400" dirty="0">
                <a:hlinkClick r:id="rId3"/>
              </a:rPr>
              <a:t> </a:t>
            </a:r>
            <a:r>
              <a:rPr lang="de-DE" sz="1400" dirty="0" err="1">
                <a:hlinkClick r:id="rId3"/>
              </a:rPr>
              <a:t>point</a:t>
            </a:r>
            <a:r>
              <a:rPr lang="de-DE" sz="1400" dirty="0"/>
              <a:t>“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gain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r>
              <a:rPr lang="de-DE" sz="1400" dirty="0"/>
              <a:t>.</a:t>
            </a:r>
          </a:p>
          <a:p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controller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ist own IP </a:t>
            </a:r>
            <a:r>
              <a:rPr lang="de-DE" sz="1400" dirty="0" err="1"/>
              <a:t>address</a:t>
            </a:r>
            <a:r>
              <a:rPr lang="de-DE" sz="1400" dirty="0"/>
              <a:t> and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speak</a:t>
            </a:r>
            <a:r>
              <a:rPr lang="de-DE" sz="1400" dirty="0"/>
              <a:t> „http“ </a:t>
            </a:r>
            <a:r>
              <a:rPr lang="de-DE" sz="1400" dirty="0" err="1"/>
              <a:t>or</a:t>
            </a:r>
            <a:r>
              <a:rPr lang="de-DE" sz="1400" dirty="0"/>
              <a:t> „</a:t>
            </a:r>
            <a:r>
              <a:rPr lang="de-DE" sz="1400" dirty="0" err="1"/>
              <a:t>ws</a:t>
            </a:r>
            <a:r>
              <a:rPr lang="de-DE" sz="1400" dirty="0"/>
              <a:t> (</a:t>
            </a:r>
            <a:r>
              <a:rPr lang="de-DE" sz="1400" dirty="0" err="1"/>
              <a:t>websockets</a:t>
            </a:r>
            <a:r>
              <a:rPr lang="de-DE" sz="1400" dirty="0"/>
              <a:t>)“ =&gt; </a:t>
            </a:r>
            <a:r>
              <a:rPr lang="de-DE" sz="1400" dirty="0" err="1"/>
              <a:t>see</a:t>
            </a:r>
            <a:r>
              <a:rPr lang="de-DE" sz="1400" dirty="0"/>
              <a:t> </a:t>
            </a:r>
            <a:r>
              <a:rPr lang="de-DE" sz="1400" dirty="0" err="1">
                <a:hlinkClick r:id="rId4"/>
              </a:rPr>
              <a:t>remoteSwitchFramework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So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setup</a:t>
            </a:r>
            <a:r>
              <a:rPr lang="de-DE" sz="1400" dirty="0"/>
              <a:t> at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station</a:t>
            </a:r>
            <a:r>
              <a:rPr lang="de-DE" sz="1400" dirty="0"/>
              <a:t> </a:t>
            </a:r>
            <a:r>
              <a:rPr lang="de-DE" sz="1400" dirty="0" err="1"/>
              <a:t>consists</a:t>
            </a:r>
            <a:r>
              <a:rPr lang="de-DE" sz="1400" dirty="0"/>
              <a:t> of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many</a:t>
            </a:r>
            <a:r>
              <a:rPr lang="de-DE" sz="1400" dirty="0"/>
              <a:t> qro.cz-controllers. This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stations</a:t>
            </a:r>
            <a:r>
              <a:rPr lang="de-DE" sz="1400" dirty="0"/>
              <a:t> </a:t>
            </a:r>
            <a:r>
              <a:rPr lang="de-DE" sz="1400" dirty="0" err="1"/>
              <a:t>infrastructure</a:t>
            </a:r>
            <a:r>
              <a:rPr lang="de-DE" sz="1400" dirty="0"/>
              <a:t>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A3A9C3-177B-4E3C-BA06-84C06CC969DC}"/>
              </a:ext>
            </a:extLst>
          </p:cNvPr>
          <p:cNvGrpSpPr/>
          <p:nvPr/>
        </p:nvGrpSpPr>
        <p:grpSpPr>
          <a:xfrm>
            <a:off x="2104884" y="4011336"/>
            <a:ext cx="9638970" cy="822961"/>
            <a:chOff x="1797760" y="444357"/>
            <a:chExt cx="9638970" cy="822961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70A375E5-670A-401D-8EFC-49CCE1A1F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082EE9E-3904-4087-A8EE-B65043DF0A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6CB8E0-A8AE-4EC8-8EC1-3891B0DFA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E79BA3D7-F2DA-4F2A-BFB6-2F185AEE8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46BDED8B-2A06-4685-87E7-89063BC9D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325B7C07-8351-434C-A8B3-5BDC578DFDE6}"/>
              </a:ext>
            </a:extLst>
          </p:cNvPr>
          <p:cNvSpPr/>
          <p:nvPr/>
        </p:nvSpPr>
        <p:spPr>
          <a:xfrm rot="5400000">
            <a:off x="6838311" y="142615"/>
            <a:ext cx="213861" cy="9597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</p:spTree>
    <p:extLst>
      <p:ext uri="{BB962C8B-B14F-4D97-AF65-F5344CB8AC3E}">
        <p14:creationId xmlns:p14="http://schemas.microsoft.com/office/powerpoint/2010/main" val="99734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56561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</a:t>
            </a:r>
            <a:r>
              <a:rPr lang="de-DE" sz="3600" b="1" dirty="0" err="1"/>
              <a:t>controllers</a:t>
            </a:r>
            <a:r>
              <a:rPr lang="de-DE" sz="3600" b="1" dirty="0"/>
              <a:t> setup-</a:t>
            </a:r>
            <a:r>
              <a:rPr lang="de-DE" sz="3600" b="1" dirty="0" err="1"/>
              <a:t>configuration</a:t>
            </a:r>
            <a:r>
              <a:rPr lang="de-DE" sz="3600" b="1" dirty="0"/>
              <a:t> of a </a:t>
            </a:r>
            <a:r>
              <a:rPr lang="de-DE" sz="3600" b="1" dirty="0" err="1"/>
              <a:t>station</a:t>
            </a:r>
            <a:r>
              <a:rPr lang="de-DE" sz="3600" b="1" dirty="0"/>
              <a:t>?</a:t>
            </a:r>
          </a:p>
          <a:p>
            <a:endParaRPr lang="de-DE" sz="2000" b="1" dirty="0"/>
          </a:p>
          <a:p>
            <a:r>
              <a:rPr lang="de-DE" sz="2000" dirty="0"/>
              <a:t>All </a:t>
            </a:r>
            <a:r>
              <a:rPr lang="de-DE" sz="2000" dirty="0" err="1"/>
              <a:t>configuration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done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file-system and a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>
                <a:hlinkClick r:id="rId3"/>
              </a:rPr>
              <a:t>JSON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introduce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Super.Station.Automation</a:t>
            </a:r>
            <a:r>
              <a:rPr lang="de-DE" sz="2000" dirty="0"/>
              <a:t>,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(</a:t>
            </a:r>
            <a:r>
              <a:rPr lang="de-DE" sz="2000" dirty="0" err="1"/>
              <a:t>default</a:t>
            </a:r>
            <a:r>
              <a:rPr lang="de-DE" sz="2000" dirty="0"/>
              <a:t>/</a:t>
            </a:r>
            <a:r>
              <a:rPr lang="de-DE" sz="2000" dirty="0" err="1"/>
              <a:t>example</a:t>
            </a:r>
            <a:r>
              <a:rPr lang="de-DE" sz="2000" dirty="0"/>
              <a:t>) JSON-File </a:t>
            </a:r>
            <a:r>
              <a:rPr lang="de-DE" sz="2000" dirty="0" err="1"/>
              <a:t>called</a:t>
            </a:r>
            <a:r>
              <a:rPr lang="de-DE" sz="2000" dirty="0"/>
              <a:t> „</a:t>
            </a:r>
            <a:r>
              <a:rPr lang="de-DE" sz="2000" dirty="0" err="1"/>
              <a:t>controllers.json</a:t>
            </a:r>
            <a:r>
              <a:rPr lang="de-DE" sz="2000" dirty="0"/>
              <a:t>“ (in </a:t>
            </a:r>
            <a:r>
              <a:rPr lang="de-DE" sz="2000" dirty="0" err="1"/>
              <a:t>the</a:t>
            </a:r>
            <a:r>
              <a:rPr lang="de-DE" sz="2000" dirty="0"/>
              <a:t> dir „JSON“).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files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edited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b="1" dirty="0" err="1"/>
              <a:t>Example</a:t>
            </a:r>
            <a:r>
              <a:rPr lang="de-DE" dirty="0"/>
              <a:t>: 2 Controllers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network. 1 </a:t>
            </a:r>
            <a:r>
              <a:rPr lang="de-DE" dirty="0" err="1">
                <a:hlinkClick r:id="rId4"/>
              </a:rPr>
              <a:t>Remotius</a:t>
            </a:r>
            <a:r>
              <a:rPr lang="de-DE" dirty="0"/>
              <a:t> and 1 </a:t>
            </a:r>
            <a:r>
              <a:rPr lang="de-DE" dirty="0">
                <a:hlinkClick r:id="rId5"/>
              </a:rPr>
              <a:t>OLIIP16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8C4F30-546A-498B-8627-CBAD0D839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987" y="4068187"/>
            <a:ext cx="3163501" cy="1580138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A10E40B-CDD0-4879-9C20-A3A7754181FF}"/>
              </a:ext>
            </a:extLst>
          </p:cNvPr>
          <p:cNvCxnSpPr>
            <a:cxnSpLocks/>
          </p:cNvCxnSpPr>
          <p:nvPr/>
        </p:nvCxnSpPr>
        <p:spPr>
          <a:xfrm flipH="1">
            <a:off x="3916680" y="4060728"/>
            <a:ext cx="2842260" cy="251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BA0BD4-56E6-4265-946C-B099AA0C5559}"/>
              </a:ext>
            </a:extLst>
          </p:cNvPr>
          <p:cNvCxnSpPr>
            <a:cxnSpLocks/>
          </p:cNvCxnSpPr>
          <p:nvPr/>
        </p:nvCxnSpPr>
        <p:spPr>
          <a:xfrm flipH="1">
            <a:off x="4914900" y="4491722"/>
            <a:ext cx="18440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5A81B6D-BF9D-4D8A-A98C-0AE810FFF684}"/>
              </a:ext>
            </a:extLst>
          </p:cNvPr>
          <p:cNvCxnSpPr>
            <a:cxnSpLocks/>
          </p:cNvCxnSpPr>
          <p:nvPr/>
        </p:nvCxnSpPr>
        <p:spPr>
          <a:xfrm flipH="1" flipV="1">
            <a:off x="4084320" y="4670840"/>
            <a:ext cx="2674620" cy="244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B31787E-C171-4823-A2FA-D1A7C5068DE6}"/>
              </a:ext>
            </a:extLst>
          </p:cNvPr>
          <p:cNvCxnSpPr>
            <a:cxnSpLocks/>
          </p:cNvCxnSpPr>
          <p:nvPr/>
        </p:nvCxnSpPr>
        <p:spPr>
          <a:xfrm flipH="1" flipV="1">
            <a:off x="3916680" y="5306237"/>
            <a:ext cx="2842260" cy="404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960624E-AFE5-42F2-B4BB-A08C34F16ECE}"/>
              </a:ext>
            </a:extLst>
          </p:cNvPr>
          <p:cNvSpPr txBox="1"/>
          <p:nvPr/>
        </p:nvSpPr>
        <p:spPr>
          <a:xfrm>
            <a:off x="2095500" y="6077875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:p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9B478B-FB75-4A39-A67F-7C39424CA252}"/>
              </a:ext>
            </a:extLst>
          </p:cNvPr>
          <p:cNvSpPr txBox="1"/>
          <p:nvPr/>
        </p:nvSpPr>
        <p:spPr>
          <a:xfrm>
            <a:off x="6873240" y="3774770"/>
            <a:ext cx="292608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Give</a:t>
            </a:r>
            <a:r>
              <a:rPr lang="de-DE" b="1" dirty="0"/>
              <a:t> a </a:t>
            </a:r>
            <a:r>
              <a:rPr lang="de-DE" b="1" dirty="0" err="1"/>
              <a:t>controller</a:t>
            </a:r>
            <a:r>
              <a:rPr lang="de-DE" b="1" dirty="0"/>
              <a:t> a </a:t>
            </a:r>
            <a:r>
              <a:rPr lang="de-DE" b="1" dirty="0" err="1"/>
              <a:t>name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Add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controlles</a:t>
            </a:r>
            <a:r>
              <a:rPr lang="de-DE" b="1" dirty="0"/>
              <a:t> </a:t>
            </a:r>
            <a:r>
              <a:rPr lang="de-DE" b="1" dirty="0" err="1"/>
              <a:t>ip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The </a:t>
            </a:r>
            <a:r>
              <a:rPr lang="de-DE" b="1" dirty="0" err="1"/>
              <a:t>communication</a:t>
            </a:r>
            <a:r>
              <a:rPr lang="de-DE" b="1" dirty="0"/>
              <a:t> </a:t>
            </a:r>
            <a:r>
              <a:rPr lang="de-DE" b="1" dirty="0" err="1"/>
              <a:t>mode</a:t>
            </a:r>
            <a:endParaRPr lang="de-DE" b="1" dirty="0"/>
          </a:p>
          <a:p>
            <a:pPr>
              <a:lnSpc>
                <a:spcPct val="150000"/>
              </a:lnSpc>
            </a:pP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Use „</a:t>
            </a:r>
            <a:r>
              <a:rPr lang="de-DE" b="1" dirty="0" err="1"/>
              <a:t>ws</a:t>
            </a:r>
            <a:r>
              <a:rPr lang="de-DE" b="1" dirty="0"/>
              <a:t>“ </a:t>
            </a:r>
            <a:r>
              <a:rPr lang="de-DE" b="1" dirty="0" err="1"/>
              <a:t>if</a:t>
            </a:r>
            <a:r>
              <a:rPr lang="de-DE" b="1" dirty="0"/>
              <a:t> possible</a:t>
            </a:r>
          </a:p>
        </p:txBody>
      </p:sp>
    </p:spTree>
    <p:extLst>
      <p:ext uri="{BB962C8B-B14F-4D97-AF65-F5344CB8AC3E}">
        <p14:creationId xmlns:p14="http://schemas.microsoft.com/office/powerpoint/2010/main" val="314960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„</a:t>
            </a:r>
            <a:r>
              <a:rPr lang="de-DE" sz="3600" b="1" dirty="0" err="1"/>
              <a:t>state</a:t>
            </a:r>
            <a:r>
              <a:rPr lang="de-DE" sz="3600" b="1" dirty="0"/>
              <a:t>“ of a </a:t>
            </a:r>
            <a:r>
              <a:rPr lang="de-DE" sz="3600" b="1" dirty="0" err="1"/>
              <a:t>controller</a:t>
            </a:r>
            <a:r>
              <a:rPr lang="de-DE" sz="3600" b="1" dirty="0"/>
              <a:t>?</a:t>
            </a:r>
          </a:p>
          <a:p>
            <a:endParaRPr lang="de-DE" b="1" dirty="0"/>
          </a:p>
          <a:p>
            <a:r>
              <a:rPr lang="de-DE" sz="2000" dirty="0"/>
              <a:t>The </a:t>
            </a:r>
            <a:r>
              <a:rPr lang="de-DE" sz="2000" dirty="0" err="1"/>
              <a:t>state</a:t>
            </a:r>
            <a:r>
              <a:rPr lang="de-DE" sz="2000" dirty="0"/>
              <a:t> of a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ist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-pins. The qro.cz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(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)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4 (</a:t>
            </a:r>
            <a:r>
              <a:rPr lang="de-DE" sz="2000" dirty="0" err="1"/>
              <a:t>remotius</a:t>
            </a:r>
            <a:r>
              <a:rPr lang="de-DE" sz="2000" dirty="0"/>
              <a:t>) so </a:t>
            </a:r>
            <a:r>
              <a:rPr lang="de-DE" sz="2000" dirty="0" err="1"/>
              <a:t>called</a:t>
            </a:r>
            <a:r>
              <a:rPr lang="de-DE" sz="2000" dirty="0"/>
              <a:t> „</a:t>
            </a:r>
            <a:r>
              <a:rPr lang="de-DE" sz="2000" dirty="0" err="1"/>
              <a:t>banks</a:t>
            </a:r>
            <a:r>
              <a:rPr lang="de-DE" sz="2000" dirty="0"/>
              <a:t>“.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bank</a:t>
            </a:r>
            <a:r>
              <a:rPr lang="de-DE" sz="2000" dirty="0"/>
              <a:t> </a:t>
            </a:r>
            <a:r>
              <a:rPr lang="de-DE" sz="2000" dirty="0" err="1"/>
              <a:t>represents</a:t>
            </a:r>
            <a:r>
              <a:rPr lang="de-DE" sz="2000" dirty="0"/>
              <a:t> 16 </a:t>
            </a:r>
            <a:r>
              <a:rPr lang="de-DE" sz="2000" dirty="0" err="1"/>
              <a:t>outputs</a:t>
            </a:r>
            <a:r>
              <a:rPr lang="de-DE" sz="2000" dirty="0"/>
              <a:t> (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starts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0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 </a:t>
            </a:r>
            <a:r>
              <a:rPr lang="de-DE" sz="2000" dirty="0" err="1"/>
              <a:t>pin</a:t>
            </a:r>
            <a:r>
              <a:rPr lang="de-DE" sz="2000" dirty="0"/>
              <a:t>,…15).</a:t>
            </a:r>
          </a:p>
          <a:p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</a:t>
            </a:r>
            <a:r>
              <a:rPr lang="de-DE" sz="2000" dirty="0" err="1"/>
              <a:t>dont</a:t>
            </a:r>
            <a:r>
              <a:rPr lang="de-DE" sz="2000" dirty="0"/>
              <a:t> </a:t>
            </a:r>
            <a:r>
              <a:rPr lang="de-DE" sz="2000" dirty="0" err="1"/>
              <a:t>expose</a:t>
            </a:r>
            <a:r>
              <a:rPr lang="de-DE" sz="2000" dirty="0"/>
              <a:t> all </a:t>
            </a:r>
            <a:r>
              <a:rPr lang="de-DE" sz="2000" dirty="0" err="1"/>
              <a:t>pins</a:t>
            </a:r>
            <a:r>
              <a:rPr lang="de-DE" sz="2000" dirty="0"/>
              <a:t>, but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hood</a:t>
            </a:r>
            <a:r>
              <a:rPr lang="de-DE" sz="2000" dirty="0"/>
              <a:t>, all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matched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bank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Since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your</a:t>
            </a:r>
            <a:r>
              <a:rPr lang="de-DE" sz="2000" dirty="0"/>
              <a:t> network,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collect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states</a:t>
            </a:r>
            <a:r>
              <a:rPr lang="de-DE" sz="2000" dirty="0"/>
              <a:t> and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file</a:t>
            </a:r>
            <a:r>
              <a:rPr lang="de-DE" sz="2000" dirty="0"/>
              <a:t>, e.g. JSON-&gt;statesWPX2024.json.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of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want</a:t>
            </a:r>
            <a:r>
              <a:rPr lang="de-DE" sz="2000" dirty="0"/>
              <a:t> –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load</a:t>
            </a:r>
            <a:r>
              <a:rPr lang="de-DE" sz="2000" dirty="0"/>
              <a:t> and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states</a:t>
            </a:r>
            <a:r>
              <a:rPr lang="de-DE" sz="2000" dirty="0"/>
              <a:t> </a:t>
            </a:r>
            <a:r>
              <a:rPr lang="de-DE" sz="2000" dirty="0" err="1"/>
              <a:t>persited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527FDF3-4E0B-4A24-A1DC-2F764F76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17" y="4228192"/>
            <a:ext cx="1803184" cy="22945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4221480" y="5903652"/>
            <a:ext cx="612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Just save and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255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</a:t>
            </a:r>
            <a:r>
              <a:rPr lang="de-DE" sz="3600" b="1" dirty="0" err="1"/>
              <a:t>the</a:t>
            </a:r>
            <a:r>
              <a:rPr lang="de-DE" sz="3600" b="1" dirty="0"/>
              <a:t> </a:t>
            </a:r>
            <a:r>
              <a:rPr lang="de-DE" sz="3600" b="1" dirty="0" err="1"/>
              <a:t>default</a:t>
            </a:r>
            <a:r>
              <a:rPr lang="de-DE" sz="3600" b="1" dirty="0"/>
              <a:t> „</a:t>
            </a:r>
            <a:r>
              <a:rPr lang="de-DE" sz="3600" b="1" dirty="0" err="1"/>
              <a:t>dashboard</a:t>
            </a:r>
            <a:r>
              <a:rPr lang="de-DE" sz="3600" b="1" dirty="0"/>
              <a:t>“ of a </a:t>
            </a:r>
            <a:r>
              <a:rPr lang="de-DE" sz="3600" b="1" dirty="0" err="1"/>
              <a:t>controller</a:t>
            </a:r>
            <a:r>
              <a:rPr lang="de-DE" sz="3600" b="1" dirty="0"/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4262D9-1455-4737-9BF2-716A597F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12" y="1659263"/>
            <a:ext cx="4163559" cy="4718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9DD56E-F45E-4ADD-A411-91C07250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9" y="1823960"/>
            <a:ext cx="4076851" cy="8462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BE21C72-5E02-40B8-910A-C2B2E2E0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9" y="2810847"/>
            <a:ext cx="4076851" cy="84620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AE01896-5823-4528-BE0B-AC2E1D06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8" y="3797734"/>
            <a:ext cx="4076851" cy="84620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C02FC8-E1C0-4ED9-9A83-DBA06BAA196A}"/>
              </a:ext>
            </a:extLst>
          </p:cNvPr>
          <p:cNvSpPr txBox="1"/>
          <p:nvPr/>
        </p:nvSpPr>
        <p:spPr>
          <a:xfrm>
            <a:off x="7061149" y="4833088"/>
            <a:ext cx="40768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At </a:t>
            </a:r>
            <a:r>
              <a:rPr lang="de-DE" sz="1600" dirty="0" err="1"/>
              <a:t>the</a:t>
            </a:r>
            <a:r>
              <a:rPr lang="de-DE" sz="1600" dirty="0"/>
              <a:t> end, all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own </a:t>
            </a:r>
            <a:r>
              <a:rPr lang="de-DE" sz="1600" dirty="0" err="1"/>
              <a:t>dashboard</a:t>
            </a:r>
            <a:r>
              <a:rPr lang="de-DE" sz="1600" dirty="0"/>
              <a:t> (aka </a:t>
            </a:r>
            <a:r>
              <a:rPr lang="de-DE" sz="1600" dirty="0" err="1"/>
              <a:t>default</a:t>
            </a:r>
            <a:r>
              <a:rPr lang="de-DE" sz="1600" dirty="0"/>
              <a:t> UI)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just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bank</a:t>
            </a:r>
            <a:r>
              <a:rPr lang="de-DE" sz="1600" dirty="0"/>
              <a:t>. </a:t>
            </a:r>
            <a:r>
              <a:rPr lang="de-DE" sz="1600" dirty="0" err="1"/>
              <a:t>Orchistrating</a:t>
            </a:r>
            <a:r>
              <a:rPr lang="de-DE" sz="1600" dirty="0"/>
              <a:t> different </a:t>
            </a:r>
            <a:r>
              <a:rPr lang="de-DE" sz="1600" dirty="0" err="1"/>
              <a:t>dashboards</a:t>
            </a:r>
            <a:r>
              <a:rPr lang="de-DE" sz="1600" dirty="0"/>
              <a:t>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clicks</a:t>
            </a:r>
            <a:r>
              <a:rPr lang="de-DE" sz="1600" dirty="0"/>
              <a:t>. And </a:t>
            </a:r>
            <a:r>
              <a:rPr lang="de-DE" sz="1600" dirty="0" err="1"/>
              <a:t>thats</a:t>
            </a:r>
            <a:r>
              <a:rPr lang="de-DE" sz="1600" dirty="0"/>
              <a:t> </a:t>
            </a: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b="1" dirty="0" err="1">
                <a:solidFill>
                  <a:srgbClr val="FF0000"/>
                </a:solidFill>
              </a:rPr>
              <a:t>Super.Station.Automation</a:t>
            </a:r>
            <a:r>
              <a:rPr lang="de-DE" sz="1600" dirty="0"/>
              <a:t> </a:t>
            </a:r>
            <a:r>
              <a:rPr lang="de-DE" sz="1600" dirty="0" err="1"/>
              <a:t>takes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!</a:t>
            </a:r>
          </a:p>
          <a:p>
            <a:r>
              <a:rPr lang="de-DE" sz="1600" dirty="0" err="1">
                <a:hlinkClick r:id="rId5"/>
              </a:rPr>
              <a:t>Learn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more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about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our</a:t>
            </a:r>
            <a:r>
              <a:rPr lang="de-DE" sz="1600" dirty="0">
                <a:hlinkClick r:id="rId5"/>
              </a:rPr>
              <a:t> UIs and APIs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0173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2146</Words>
  <Application>Microsoft Office PowerPoint</Application>
  <PresentationFormat>Breitbild</PresentationFormat>
  <Paragraphs>253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matrixxx</dc:creator>
  <cp:lastModifiedBy>matrixxx</cp:lastModifiedBy>
  <cp:revision>109</cp:revision>
  <dcterms:created xsi:type="dcterms:W3CDTF">2025-02-11T12:22:58Z</dcterms:created>
  <dcterms:modified xsi:type="dcterms:W3CDTF">2025-02-27T13:44:48Z</dcterms:modified>
</cp:coreProperties>
</file>