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76" r:id="rId5"/>
    <p:sldId id="277" r:id="rId6"/>
    <p:sldId id="262" r:id="rId7"/>
    <p:sldId id="263" r:id="rId8"/>
    <p:sldId id="264" r:id="rId9"/>
    <p:sldId id="265" r:id="rId10"/>
    <p:sldId id="266" r:id="rId11"/>
    <p:sldId id="258" r:id="rId12"/>
    <p:sldId id="259" r:id="rId13"/>
    <p:sldId id="260" r:id="rId14"/>
    <p:sldId id="267" r:id="rId15"/>
    <p:sldId id="268" r:id="rId16"/>
    <p:sldId id="271" r:id="rId17"/>
    <p:sldId id="269" r:id="rId18"/>
    <p:sldId id="270" r:id="rId19"/>
    <p:sldId id="272" r:id="rId20"/>
    <p:sldId id="273" r:id="rId21"/>
    <p:sldId id="274" r:id="rId22"/>
    <p:sldId id="278" r:id="rId23"/>
    <p:sldId id="275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231F7B-065A-46C9-9C35-3454FE653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9D0F635-C8D3-4269-B6A5-AF6F751DF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BE2322-DF2C-42D7-88D7-BCF828166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8CF9-EECA-4A21-9291-010F8FD37F78}" type="datetimeFigureOut">
              <a:rPr lang="de-DE" smtClean="0"/>
              <a:t>04.03.2025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1955B6-9CAD-445F-8CD3-0A7CAFDB6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D1807D-8CD1-4F08-AAB4-847D07526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8CBE-1D3C-41AA-91A7-73F802B0FC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872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7BE616-336C-4054-B2CF-4C5AF3E3A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ECF9864-16E5-42DB-8FB3-2D54E66E9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5047D6-611B-4400-85A5-F5018C29F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8CF9-EECA-4A21-9291-010F8FD37F78}" type="datetimeFigureOut">
              <a:rPr lang="de-DE" smtClean="0"/>
              <a:t>04.03.2025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8D7490-BA94-42DF-93FE-5DFFFC08B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6FB425-6155-466A-A873-61680B057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8CBE-1D3C-41AA-91A7-73F802B0FC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0210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194FB56-CB1D-4DFF-B516-D63661F65E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3EBD81-4AFB-43E6-8F7F-AF40C17F0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1D3BDB-505C-4610-BC38-B45ABC466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8CF9-EECA-4A21-9291-010F8FD37F78}" type="datetimeFigureOut">
              <a:rPr lang="de-DE" smtClean="0"/>
              <a:t>04.03.2025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41007E-DB44-4EC9-B6AD-BDC138173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415905-2DD6-4461-A90D-684473B3A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8CBE-1D3C-41AA-91A7-73F802B0FC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7129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F42AFA-8DF8-47A6-8CB5-30D1A4324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C6F442-859A-4C44-B2BB-7BD8A5EC2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05CF7A-668C-474B-8476-23BAB631B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8CF9-EECA-4A21-9291-010F8FD37F78}" type="datetimeFigureOut">
              <a:rPr lang="de-DE" smtClean="0"/>
              <a:t>04.03.2025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D4AF1B-466B-49AB-B3CC-9F8FF115C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B060FB-5C16-4119-AC2F-435F4FCDB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8CBE-1D3C-41AA-91A7-73F802B0FC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7593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72E8DD-E5B0-4872-8261-42A90CA55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2761E9-C1EA-4D84-AE38-C41EAAFCD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68D080-B80A-434D-B914-1F443B63F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8CF9-EECA-4A21-9291-010F8FD37F78}" type="datetimeFigureOut">
              <a:rPr lang="de-DE" smtClean="0"/>
              <a:t>04.03.2025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77909C-2515-400C-979B-A77250D8E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1A7FCF-9374-41A8-AA3A-1047F7D30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8CBE-1D3C-41AA-91A7-73F802B0FC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2166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8D1F27-9096-407A-8ED0-17E402CB4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31506C-3579-43F7-B9C0-F0D476876B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B269A8-5D07-46D5-91BC-D13DC797D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661E4E-58A8-4AE1-A5EA-A5FD66DD2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8CF9-EECA-4A21-9291-010F8FD37F78}" type="datetimeFigureOut">
              <a:rPr lang="de-DE" smtClean="0"/>
              <a:t>04.03.2025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BE7B8C-3BE7-4691-8D4D-697790F4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D0637C9-785E-4D0A-B03F-B8065DC2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8CBE-1D3C-41AA-91A7-73F802B0FC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9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E1EE7B-D8F3-4DD7-A176-D386A631D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ECA6B0C-5B5C-44FB-AD3D-4BDF69329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3E9C45E-EE43-4269-8454-FCDCD9785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E09E4E7-AB5C-462B-A003-0A136E5F21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6AF1DB9-3C81-49C6-90CC-A76996FF9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5A7B5B6-EAD3-4F67-AE09-D8628B362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8CF9-EECA-4A21-9291-010F8FD37F78}" type="datetimeFigureOut">
              <a:rPr lang="de-DE" smtClean="0"/>
              <a:t>04.03.2025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C147955-1E1E-43DB-B6E1-7040A157E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758E6C1-0EA8-43B9-8E00-0972985BB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8CBE-1D3C-41AA-91A7-73F802B0FC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64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39B351-A21C-4794-8354-039C68239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A5A15F3-0C6A-4038-B818-2BF150F56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8CF9-EECA-4A21-9291-010F8FD37F78}" type="datetimeFigureOut">
              <a:rPr lang="de-DE" smtClean="0"/>
              <a:t>04.03.2025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926F561-49A0-43C2-85FE-515FBC97D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622574-6591-4C8A-866F-EBD48B720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8CBE-1D3C-41AA-91A7-73F802B0FC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8124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AB82737-4C27-4C40-BD61-0B7CBF831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8CF9-EECA-4A21-9291-010F8FD37F78}" type="datetimeFigureOut">
              <a:rPr lang="de-DE" smtClean="0"/>
              <a:t>04.03.2025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AA561E5-7027-4C3E-8DD1-F0C51ECF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B9944D6-C38C-410F-AB71-119581894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8CBE-1D3C-41AA-91A7-73F802B0FC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96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43B2B-B9BF-40D5-BE8B-8FC851DB0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876F0D-CE68-4C43-824E-66021F238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48656DA-40AE-48D0-8BD6-412C64F68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943E46-F626-4027-A385-6D0B5049E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8CF9-EECA-4A21-9291-010F8FD37F78}" type="datetimeFigureOut">
              <a:rPr lang="de-DE" smtClean="0"/>
              <a:t>04.03.2025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CD091D-6EBB-4ED0-AD47-ADE5955E7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5A3CD7-687C-44D0-BD63-91F549108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8CBE-1D3C-41AA-91A7-73F802B0FC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2068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D132BD-1483-478B-B909-A96D2D37A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EE69E97-54D4-4758-825D-CDDB519180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514AAC-4B6F-4DA2-A37E-C56E8B9FF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70330C-56A7-4F10-99AB-298DA0395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98CF9-EECA-4A21-9291-010F8FD37F78}" type="datetimeFigureOut">
              <a:rPr lang="de-DE" smtClean="0"/>
              <a:t>04.03.2025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0BB343-8CBD-463D-AE4B-FACEDB921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806845-E160-416F-9FA5-0E6E82672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8CBE-1D3C-41AA-91A7-73F802B0FC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4695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022941D-86A8-44A5-BCD3-6CDBDF25C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97ADB3-6E87-4687-BD4A-CD2659F7B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ECB95C-D347-4E8B-B95B-F233617C3C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98CF9-EECA-4A21-9291-010F8FD37F78}" type="datetimeFigureOut">
              <a:rPr lang="de-DE" smtClean="0"/>
              <a:t>04.03.2025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61C91B-6D87-446B-A05D-1C58D8F7E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AC8196-14E1-4411-843E-50149AF9BE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88CBE-1D3C-41AA-91A7-73F802B0FC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17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sdejong/svelte-jsoneditor" TargetMode="External"/><Relationship Id="rId7" Type="http://schemas.openxmlformats.org/officeDocument/2006/relationships/hyperlink" Target="https://jsoneditoronline.org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logic.qro.cz/logic/Manuals/rsf.pdf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dm5xx/SuperStationAutomation" TargetMode="Externa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gic.qro.cz/logic/Manuals/entrypoint.pdf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hyperlink" Target="http://logic.qro.cz/logic/Manuals/rsf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news/what-is-json-a-json-file-example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s://hamparts.shop/oli-ip-16.html" TargetMode="External"/><Relationship Id="rId4" Type="http://schemas.openxmlformats.org/officeDocument/2006/relationships/hyperlink" Target="https://hamparts.shop/remotius-64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logic.qro.cz/logic/Manuals/entrypoint.pdf" TargetMode="Externa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43">
            <a:extLst>
              <a:ext uri="{FF2B5EF4-FFF2-40B4-BE49-F238E27FC236}">
                <a16:creationId xmlns:a16="http://schemas.microsoft.com/office/drawing/2014/main" id="{B5151977-40FB-40DB-9EBE-EFF5E87A39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7" b="9298"/>
          <a:stretch/>
        </p:blipFill>
        <p:spPr>
          <a:xfrm>
            <a:off x="0" y="1267318"/>
            <a:ext cx="12192000" cy="5670231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D1871F0A-834C-4212-BCE8-E43BA53D3F7E}"/>
              </a:ext>
            </a:extLst>
          </p:cNvPr>
          <p:cNvSpPr/>
          <p:nvPr/>
        </p:nvSpPr>
        <p:spPr>
          <a:xfrm rot="16200000">
            <a:off x="-2827281" y="2835830"/>
            <a:ext cx="6850540" cy="1193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Super.Station.Automation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A4EE090-AD4A-4982-8FBD-A2071D280739}"/>
              </a:ext>
            </a:extLst>
          </p:cNvPr>
          <p:cNvSpPr txBox="1"/>
          <p:nvPr/>
        </p:nvSpPr>
        <p:spPr>
          <a:xfrm>
            <a:off x="218529" y="6226818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</a:t>
            </a:r>
            <a:endParaRPr lang="de-DE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8C299199-B5CE-4028-BF6B-2D5B2D58F23E}"/>
              </a:ext>
            </a:extLst>
          </p:cNvPr>
          <p:cNvGrpSpPr/>
          <p:nvPr/>
        </p:nvGrpSpPr>
        <p:grpSpPr>
          <a:xfrm>
            <a:off x="1988260" y="577707"/>
            <a:ext cx="9638970" cy="822961"/>
            <a:chOff x="1797760" y="444357"/>
            <a:chExt cx="9638970" cy="822961"/>
          </a:xfrm>
        </p:grpSpPr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0C4A4117-822C-42B2-8E05-EECD00646D0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778" b="31889"/>
            <a:stretch/>
          </p:blipFill>
          <p:spPr bwMode="auto">
            <a:xfrm>
              <a:off x="1797760" y="444357"/>
              <a:ext cx="1927794" cy="822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8">
              <a:extLst>
                <a:ext uri="{FF2B5EF4-FFF2-40B4-BE49-F238E27FC236}">
                  <a16:creationId xmlns:a16="http://schemas.microsoft.com/office/drawing/2014/main" id="{C84C6F91-787B-4FC8-BC6E-C480D301BC2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778" b="31889"/>
            <a:stretch/>
          </p:blipFill>
          <p:spPr bwMode="auto">
            <a:xfrm>
              <a:off x="3725554" y="444357"/>
              <a:ext cx="1927794" cy="822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8">
              <a:extLst>
                <a:ext uri="{FF2B5EF4-FFF2-40B4-BE49-F238E27FC236}">
                  <a16:creationId xmlns:a16="http://schemas.microsoft.com/office/drawing/2014/main" id="{548F1BE3-8369-48AC-B415-91F55DF7ED9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778" b="31889"/>
            <a:stretch/>
          </p:blipFill>
          <p:spPr bwMode="auto">
            <a:xfrm>
              <a:off x="5653348" y="444357"/>
              <a:ext cx="1927794" cy="822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8">
              <a:extLst>
                <a:ext uri="{FF2B5EF4-FFF2-40B4-BE49-F238E27FC236}">
                  <a16:creationId xmlns:a16="http://schemas.microsoft.com/office/drawing/2014/main" id="{D27C3371-2E46-4BC4-AD74-0FBCA57D45A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778" b="31889"/>
            <a:stretch/>
          </p:blipFill>
          <p:spPr bwMode="auto">
            <a:xfrm>
              <a:off x="7581142" y="444357"/>
              <a:ext cx="1927794" cy="822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8">
              <a:extLst>
                <a:ext uri="{FF2B5EF4-FFF2-40B4-BE49-F238E27FC236}">
                  <a16:creationId xmlns:a16="http://schemas.microsoft.com/office/drawing/2014/main" id="{0B454426-A804-47E9-94DE-65292B66E81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778" b="31889"/>
            <a:stretch/>
          </p:blipFill>
          <p:spPr bwMode="auto">
            <a:xfrm>
              <a:off x="9508936" y="444357"/>
              <a:ext cx="1927794" cy="822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35BF81DE-D03A-41F4-8CA9-7CF6A9927F74}"/>
              </a:ext>
            </a:extLst>
          </p:cNvPr>
          <p:cNvGrpSpPr/>
          <p:nvPr/>
        </p:nvGrpSpPr>
        <p:grpSpPr>
          <a:xfrm>
            <a:off x="2587805" y="1795041"/>
            <a:ext cx="8439880" cy="822963"/>
            <a:chOff x="1587179" y="2501226"/>
            <a:chExt cx="8439880" cy="822963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4161450D-E1E3-4DC1-8AEB-20DA90BFAB9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000" b="35333"/>
            <a:stretch/>
          </p:blipFill>
          <p:spPr bwMode="auto">
            <a:xfrm>
              <a:off x="1587179" y="2501229"/>
              <a:ext cx="2346877" cy="822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8D3D6F37-D932-40F4-A995-8908F8D1DF0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501" b="35166"/>
            <a:stretch/>
          </p:blipFill>
          <p:spPr bwMode="auto">
            <a:xfrm>
              <a:off x="3934056" y="2501227"/>
              <a:ext cx="2225907" cy="822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0F568404-2586-49F8-B4EB-0007ACFAEEE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736" b="32041"/>
            <a:stretch/>
          </p:blipFill>
          <p:spPr bwMode="auto">
            <a:xfrm>
              <a:off x="6159963" y="2501227"/>
              <a:ext cx="1933548" cy="822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6">
              <a:extLst>
                <a:ext uri="{FF2B5EF4-FFF2-40B4-BE49-F238E27FC236}">
                  <a16:creationId xmlns:a16="http://schemas.microsoft.com/office/drawing/2014/main" id="{08EE4B7A-729D-47B5-A6B8-0A9D90EECF0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736" b="32041"/>
            <a:stretch/>
          </p:blipFill>
          <p:spPr bwMode="auto">
            <a:xfrm>
              <a:off x="8093511" y="2501226"/>
              <a:ext cx="1933548" cy="822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2B9CFFA0-6E3F-4CF0-AF29-4B8EEAEACBE8}"/>
              </a:ext>
            </a:extLst>
          </p:cNvPr>
          <p:cNvGrpSpPr/>
          <p:nvPr/>
        </p:nvGrpSpPr>
        <p:grpSpPr>
          <a:xfrm>
            <a:off x="2127744" y="3012377"/>
            <a:ext cx="9638970" cy="822961"/>
            <a:chOff x="1797760" y="444357"/>
            <a:chExt cx="9638970" cy="822961"/>
          </a:xfrm>
        </p:grpSpPr>
        <p:pic>
          <p:nvPicPr>
            <p:cNvPr id="46" name="Picture 8">
              <a:extLst>
                <a:ext uri="{FF2B5EF4-FFF2-40B4-BE49-F238E27FC236}">
                  <a16:creationId xmlns:a16="http://schemas.microsoft.com/office/drawing/2014/main" id="{CD1E305D-8F0A-4CD2-8CD7-17EB2E1F02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778" b="31889"/>
            <a:stretch/>
          </p:blipFill>
          <p:spPr bwMode="auto">
            <a:xfrm>
              <a:off x="1797760" y="444357"/>
              <a:ext cx="1927794" cy="822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8">
              <a:extLst>
                <a:ext uri="{FF2B5EF4-FFF2-40B4-BE49-F238E27FC236}">
                  <a16:creationId xmlns:a16="http://schemas.microsoft.com/office/drawing/2014/main" id="{3DE76701-4D69-485D-ACC7-8A596F5917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778" b="31889"/>
            <a:stretch/>
          </p:blipFill>
          <p:spPr bwMode="auto">
            <a:xfrm>
              <a:off x="3725554" y="444357"/>
              <a:ext cx="1927794" cy="822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8">
              <a:extLst>
                <a:ext uri="{FF2B5EF4-FFF2-40B4-BE49-F238E27FC236}">
                  <a16:creationId xmlns:a16="http://schemas.microsoft.com/office/drawing/2014/main" id="{A845C3A5-17AC-4661-BEA8-F1F07E8050C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778" b="31889"/>
            <a:stretch/>
          </p:blipFill>
          <p:spPr bwMode="auto">
            <a:xfrm>
              <a:off x="5653348" y="444357"/>
              <a:ext cx="1927794" cy="822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8">
              <a:extLst>
                <a:ext uri="{FF2B5EF4-FFF2-40B4-BE49-F238E27FC236}">
                  <a16:creationId xmlns:a16="http://schemas.microsoft.com/office/drawing/2014/main" id="{24AE953B-B288-44AF-857E-48A2C554498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778" b="31889"/>
            <a:stretch/>
          </p:blipFill>
          <p:spPr bwMode="auto">
            <a:xfrm>
              <a:off x="7581142" y="444357"/>
              <a:ext cx="1927794" cy="822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8">
              <a:extLst>
                <a:ext uri="{FF2B5EF4-FFF2-40B4-BE49-F238E27FC236}">
                  <a16:creationId xmlns:a16="http://schemas.microsoft.com/office/drawing/2014/main" id="{32DE1DBD-3F7C-42C7-A56F-811E32DB63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778" b="31889"/>
            <a:stretch/>
          </p:blipFill>
          <p:spPr bwMode="auto">
            <a:xfrm>
              <a:off x="9508936" y="444357"/>
              <a:ext cx="1927794" cy="822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78811EB6-6CFC-49B9-837B-2DFB61FC87FB}"/>
              </a:ext>
            </a:extLst>
          </p:cNvPr>
          <p:cNvGrpSpPr/>
          <p:nvPr/>
        </p:nvGrpSpPr>
        <p:grpSpPr>
          <a:xfrm>
            <a:off x="2727289" y="4229712"/>
            <a:ext cx="8439880" cy="822963"/>
            <a:chOff x="1587179" y="2501226"/>
            <a:chExt cx="8439880" cy="822963"/>
          </a:xfrm>
        </p:grpSpPr>
        <p:pic>
          <p:nvPicPr>
            <p:cNvPr id="52" name="Picture 2">
              <a:extLst>
                <a:ext uri="{FF2B5EF4-FFF2-40B4-BE49-F238E27FC236}">
                  <a16:creationId xmlns:a16="http://schemas.microsoft.com/office/drawing/2014/main" id="{7EFC376C-FC53-42C5-935A-E57F3A660CD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000" b="35333"/>
            <a:stretch/>
          </p:blipFill>
          <p:spPr bwMode="auto">
            <a:xfrm>
              <a:off x="1587179" y="2501229"/>
              <a:ext cx="2346877" cy="822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4">
              <a:extLst>
                <a:ext uri="{FF2B5EF4-FFF2-40B4-BE49-F238E27FC236}">
                  <a16:creationId xmlns:a16="http://schemas.microsoft.com/office/drawing/2014/main" id="{242D071F-6ED4-4E9A-9AF2-1ABCAE56439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501" b="35166"/>
            <a:stretch/>
          </p:blipFill>
          <p:spPr bwMode="auto">
            <a:xfrm>
              <a:off x="3934056" y="2501227"/>
              <a:ext cx="2225907" cy="822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6">
              <a:extLst>
                <a:ext uri="{FF2B5EF4-FFF2-40B4-BE49-F238E27FC236}">
                  <a16:creationId xmlns:a16="http://schemas.microsoft.com/office/drawing/2014/main" id="{4A7342D1-B81C-4FEA-BA24-C29EC6895B3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736" b="32041"/>
            <a:stretch/>
          </p:blipFill>
          <p:spPr bwMode="auto">
            <a:xfrm>
              <a:off x="6159963" y="2501227"/>
              <a:ext cx="1933548" cy="822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6">
              <a:extLst>
                <a:ext uri="{FF2B5EF4-FFF2-40B4-BE49-F238E27FC236}">
                  <a16:creationId xmlns:a16="http://schemas.microsoft.com/office/drawing/2014/main" id="{08E63FA7-457F-4675-B8AF-60098C4CDBE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736" b="32041"/>
            <a:stretch/>
          </p:blipFill>
          <p:spPr bwMode="auto">
            <a:xfrm>
              <a:off x="8093511" y="2501226"/>
              <a:ext cx="1933548" cy="822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4268D13A-AE79-4613-842F-CF34A85C675D}"/>
              </a:ext>
            </a:extLst>
          </p:cNvPr>
          <p:cNvCxnSpPr>
            <a:cxnSpLocks/>
          </p:cNvCxnSpPr>
          <p:nvPr/>
        </p:nvCxnSpPr>
        <p:spPr>
          <a:xfrm>
            <a:off x="1813560" y="1362564"/>
            <a:ext cx="9639300" cy="814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468F3F96-11B1-4CB8-8B40-6158E9D93907}"/>
              </a:ext>
            </a:extLst>
          </p:cNvPr>
          <p:cNvCxnSpPr>
            <a:cxnSpLocks/>
          </p:cNvCxnSpPr>
          <p:nvPr/>
        </p:nvCxnSpPr>
        <p:spPr>
          <a:xfrm>
            <a:off x="1818143" y="2614240"/>
            <a:ext cx="9639300" cy="814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451EEAB3-0A53-4CC7-B12E-E50F21300315}"/>
              </a:ext>
            </a:extLst>
          </p:cNvPr>
          <p:cNvCxnSpPr>
            <a:cxnSpLocks/>
          </p:cNvCxnSpPr>
          <p:nvPr/>
        </p:nvCxnSpPr>
        <p:spPr>
          <a:xfrm>
            <a:off x="1777924" y="3825106"/>
            <a:ext cx="9639300" cy="814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0BB120BE-C8B2-48C0-99CF-12F6D6149328}"/>
              </a:ext>
            </a:extLst>
          </p:cNvPr>
          <p:cNvCxnSpPr>
            <a:cxnSpLocks/>
          </p:cNvCxnSpPr>
          <p:nvPr/>
        </p:nvCxnSpPr>
        <p:spPr>
          <a:xfrm>
            <a:off x="1813560" y="5029598"/>
            <a:ext cx="9639300" cy="814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BA363C70-90DA-4C27-A2FB-A784A3B486D3}"/>
              </a:ext>
            </a:extLst>
          </p:cNvPr>
          <p:cNvSpPr/>
          <p:nvPr/>
        </p:nvSpPr>
        <p:spPr>
          <a:xfrm>
            <a:off x="1732204" y="1340644"/>
            <a:ext cx="213861" cy="47158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LAN / ETHERNET / WAN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6354324D-D888-475D-89C2-DF108C5B6906}"/>
              </a:ext>
            </a:extLst>
          </p:cNvPr>
          <p:cNvSpPr/>
          <p:nvPr/>
        </p:nvSpPr>
        <p:spPr>
          <a:xfrm rot="5400000">
            <a:off x="4009657" y="3652045"/>
            <a:ext cx="213861" cy="47777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LAN / ETHERNET / WAN</a:t>
            </a:r>
          </a:p>
        </p:txBody>
      </p:sp>
      <p:sp>
        <p:nvSpPr>
          <p:cNvPr id="15" name="Gleichschenkliges Dreieck 14">
            <a:extLst>
              <a:ext uri="{FF2B5EF4-FFF2-40B4-BE49-F238E27FC236}">
                <a16:creationId xmlns:a16="http://schemas.microsoft.com/office/drawing/2014/main" id="{E7C81D35-2E4E-4FCA-B456-2AF78D3302A0}"/>
              </a:ext>
            </a:extLst>
          </p:cNvPr>
          <p:cNvSpPr/>
          <p:nvPr/>
        </p:nvSpPr>
        <p:spPr>
          <a:xfrm rot="5400000">
            <a:off x="6510047" y="5824390"/>
            <a:ext cx="433357" cy="442536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76ACAA8B-CCE3-48C1-9A11-BF969DB3C5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96901" y="5465874"/>
            <a:ext cx="1962082" cy="111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252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43">
            <a:extLst>
              <a:ext uri="{FF2B5EF4-FFF2-40B4-BE49-F238E27FC236}">
                <a16:creationId xmlns:a16="http://schemas.microsoft.com/office/drawing/2014/main" id="{B5151977-40FB-40DB-9EBE-EFF5E87A39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7" b="9298"/>
          <a:stretch/>
        </p:blipFill>
        <p:spPr>
          <a:xfrm>
            <a:off x="0" y="1183498"/>
            <a:ext cx="12192000" cy="5670231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D1871F0A-834C-4212-BCE8-E43BA53D3F7E}"/>
              </a:ext>
            </a:extLst>
          </p:cNvPr>
          <p:cNvSpPr/>
          <p:nvPr/>
        </p:nvSpPr>
        <p:spPr>
          <a:xfrm rot="16200000">
            <a:off x="-2827281" y="2835830"/>
            <a:ext cx="6850540" cy="1193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Super.Station.Automation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A4EE090-AD4A-4982-8FBD-A2071D280739}"/>
              </a:ext>
            </a:extLst>
          </p:cNvPr>
          <p:cNvSpPr txBox="1"/>
          <p:nvPr/>
        </p:nvSpPr>
        <p:spPr>
          <a:xfrm>
            <a:off x="218529" y="6226818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</a:t>
            </a:r>
            <a:endParaRPr lang="de-DE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7BE0A4F-63FA-4D2B-ACBE-164FB4787A38}"/>
              </a:ext>
            </a:extLst>
          </p:cNvPr>
          <p:cNvSpPr txBox="1"/>
          <p:nvPr/>
        </p:nvSpPr>
        <p:spPr>
          <a:xfrm>
            <a:off x="2095500" y="335280"/>
            <a:ext cx="8999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err="1"/>
              <a:t>Editing</a:t>
            </a:r>
            <a:r>
              <a:rPr lang="de-DE" sz="3600" b="1" dirty="0"/>
              <a:t> </a:t>
            </a:r>
            <a:r>
              <a:rPr lang="de-DE" sz="3600" b="1" dirty="0" err="1"/>
              <a:t>configurations</a:t>
            </a:r>
            <a:r>
              <a:rPr lang="de-DE" sz="3600" b="1" dirty="0"/>
              <a:t>: </a:t>
            </a:r>
            <a:r>
              <a:rPr lang="de-DE" sz="3600" b="1" dirty="0">
                <a:hlinkClick r:id="rId3"/>
              </a:rPr>
              <a:t>JSON Editor</a:t>
            </a:r>
            <a:endParaRPr lang="de-DE" sz="3600" b="1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C6C02FC8-E1C0-4ED9-9A83-DBA06BAA196A}"/>
              </a:ext>
            </a:extLst>
          </p:cNvPr>
          <p:cNvSpPr txBox="1"/>
          <p:nvPr/>
        </p:nvSpPr>
        <p:spPr>
          <a:xfrm>
            <a:off x="2095500" y="1487908"/>
            <a:ext cx="8455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editing</a:t>
            </a:r>
            <a:r>
              <a:rPr lang="de-DE" sz="1600" dirty="0"/>
              <a:t> </a:t>
            </a:r>
            <a:r>
              <a:rPr lang="de-DE" sz="1600" dirty="0" err="1"/>
              <a:t>json</a:t>
            </a:r>
            <a:r>
              <a:rPr lang="de-DE" sz="1600" dirty="0"/>
              <a:t> </a:t>
            </a:r>
            <a:r>
              <a:rPr lang="de-DE" sz="1600" dirty="0" err="1"/>
              <a:t>files</a:t>
            </a:r>
            <a:r>
              <a:rPr lang="de-DE" sz="1600" dirty="0"/>
              <a:t>,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data</a:t>
            </a:r>
            <a:r>
              <a:rPr lang="de-DE" sz="1600" dirty="0"/>
              <a:t> </a:t>
            </a:r>
            <a:r>
              <a:rPr lang="de-DE" sz="1600" dirty="0" err="1"/>
              <a:t>format</a:t>
            </a:r>
            <a:r>
              <a:rPr lang="de-DE" sz="1600" dirty="0"/>
              <a:t> of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internet</a:t>
            </a:r>
            <a:r>
              <a:rPr lang="de-DE" sz="1600" dirty="0"/>
              <a:t>, </a:t>
            </a:r>
            <a:r>
              <a:rPr lang="de-DE" sz="1600" dirty="0" err="1"/>
              <a:t>we</a:t>
            </a:r>
            <a:r>
              <a:rPr lang="de-DE" sz="1600" dirty="0"/>
              <a:t> </a:t>
            </a:r>
            <a:r>
              <a:rPr lang="de-DE" sz="1600" dirty="0" err="1"/>
              <a:t>added</a:t>
            </a:r>
            <a:r>
              <a:rPr lang="de-DE" sz="1600" dirty="0"/>
              <a:t> a JSON Editor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web </a:t>
            </a:r>
            <a:r>
              <a:rPr lang="de-DE" sz="1600" dirty="0" err="1"/>
              <a:t>application</a:t>
            </a:r>
            <a:r>
              <a:rPr lang="de-DE" sz="1600" dirty="0"/>
              <a:t>. Choos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way</a:t>
            </a:r>
            <a:r>
              <a:rPr lang="de-DE" sz="1600" dirty="0"/>
              <a:t> </a:t>
            </a:r>
            <a:r>
              <a:rPr lang="de-DE" sz="1600" dirty="0" err="1"/>
              <a:t>you</a:t>
            </a:r>
            <a:r>
              <a:rPr lang="de-DE" sz="1600" dirty="0"/>
              <a:t> like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edit</a:t>
            </a:r>
            <a:r>
              <a:rPr lang="de-DE" sz="1600" dirty="0"/>
              <a:t> </a:t>
            </a:r>
            <a:r>
              <a:rPr lang="de-DE" sz="1600" dirty="0" err="1"/>
              <a:t>your</a:t>
            </a:r>
            <a:r>
              <a:rPr lang="de-DE" sz="1600" dirty="0"/>
              <a:t> </a:t>
            </a:r>
            <a:r>
              <a:rPr lang="de-DE" sz="1600" dirty="0" err="1"/>
              <a:t>files</a:t>
            </a:r>
            <a:r>
              <a:rPr lang="de-DE" sz="1600" dirty="0"/>
              <a:t>: </a:t>
            </a:r>
            <a:r>
              <a:rPr lang="de-DE" sz="1600" b="1" dirty="0"/>
              <a:t>Text, </a:t>
            </a:r>
            <a:r>
              <a:rPr lang="de-DE" sz="1600" b="1" dirty="0" err="1"/>
              <a:t>Tree</a:t>
            </a:r>
            <a:r>
              <a:rPr lang="de-DE" sz="1600" b="1" dirty="0"/>
              <a:t>, Table </a:t>
            </a:r>
            <a:r>
              <a:rPr lang="de-DE" sz="1600" dirty="0" err="1"/>
              <a:t>or</a:t>
            </a:r>
            <a:r>
              <a:rPr lang="de-DE" sz="1600" dirty="0"/>
              <a:t> Table </a:t>
            </a:r>
            <a:r>
              <a:rPr lang="de-DE" sz="1600" dirty="0" err="1"/>
              <a:t>view</a:t>
            </a:r>
            <a:endParaRPr lang="de-DE" sz="16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AA5DE6A-23E8-4714-B1B0-51F9817FCA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463" y="2471484"/>
            <a:ext cx="3584258" cy="207761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D9AFE34-1ABA-4E3F-9324-9F97A0A999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4323" y="2867724"/>
            <a:ext cx="3605006" cy="207761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6110E42-2B8D-42F9-9744-BDEBF189C1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0721" y="3360668"/>
            <a:ext cx="3555688" cy="2077614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712800AD-7905-400A-974C-2C2689161C40}"/>
              </a:ext>
            </a:extLst>
          </p:cNvPr>
          <p:cNvSpPr txBox="1"/>
          <p:nvPr/>
        </p:nvSpPr>
        <p:spPr>
          <a:xfrm>
            <a:off x="2010230" y="5816579"/>
            <a:ext cx="93167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 err="1"/>
              <a:t>You</a:t>
            </a:r>
            <a:r>
              <a:rPr lang="de-DE" sz="1600" dirty="0"/>
              <a:t> </a:t>
            </a:r>
            <a:r>
              <a:rPr lang="de-DE" sz="1600" dirty="0" err="1"/>
              <a:t>can</a:t>
            </a:r>
            <a:r>
              <a:rPr lang="de-DE" sz="1600" dirty="0"/>
              <a:t> </a:t>
            </a:r>
            <a:r>
              <a:rPr lang="de-DE" sz="1600" dirty="0" err="1"/>
              <a:t>learn</a:t>
            </a:r>
            <a:r>
              <a:rPr lang="de-DE" sz="1600" dirty="0"/>
              <a:t> and </a:t>
            </a:r>
            <a:r>
              <a:rPr lang="de-DE" sz="1600" dirty="0" err="1"/>
              <a:t>get</a:t>
            </a:r>
            <a:r>
              <a:rPr lang="de-DE" sz="1600" dirty="0"/>
              <a:t> </a:t>
            </a:r>
            <a:r>
              <a:rPr lang="de-DE" sz="1600" dirty="0" err="1"/>
              <a:t>familar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it</a:t>
            </a:r>
            <a:r>
              <a:rPr lang="de-DE" sz="1600" dirty="0"/>
              <a:t> </a:t>
            </a:r>
            <a:r>
              <a:rPr lang="de-DE" sz="1600" dirty="0" err="1"/>
              <a:t>trying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demo</a:t>
            </a:r>
            <a:r>
              <a:rPr lang="de-DE" sz="1600" dirty="0"/>
              <a:t> online </a:t>
            </a:r>
            <a:r>
              <a:rPr lang="de-DE" sz="1600" dirty="0" err="1"/>
              <a:t>version</a:t>
            </a:r>
            <a:r>
              <a:rPr lang="de-DE" sz="1600" dirty="0"/>
              <a:t> of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editor</a:t>
            </a:r>
            <a:r>
              <a:rPr lang="de-DE" sz="1600" dirty="0"/>
              <a:t>: </a:t>
            </a:r>
            <a:r>
              <a:rPr lang="de-DE" sz="1600" dirty="0">
                <a:hlinkClick r:id="rId7"/>
              </a:rPr>
              <a:t>https://jsoneditoronline.org/</a:t>
            </a:r>
            <a:endParaRPr lang="de-DE" sz="1600" dirty="0"/>
          </a:p>
          <a:p>
            <a:r>
              <a:rPr lang="de-DE" sz="1600" b="1" dirty="0" err="1"/>
              <a:t>Hint</a:t>
            </a:r>
            <a:r>
              <a:rPr lang="de-DE" sz="1600" b="1" dirty="0"/>
              <a:t>:</a:t>
            </a:r>
            <a:r>
              <a:rPr lang="de-DE" sz="1600" dirty="0"/>
              <a:t> </a:t>
            </a:r>
            <a:r>
              <a:rPr lang="de-DE" sz="1600" dirty="0" err="1"/>
              <a:t>Whatever</a:t>
            </a:r>
            <a:r>
              <a:rPr lang="de-DE" sz="1600" dirty="0"/>
              <a:t> </a:t>
            </a:r>
            <a:r>
              <a:rPr lang="de-DE" sz="1600" dirty="0" err="1"/>
              <a:t>file</a:t>
            </a:r>
            <a:r>
              <a:rPr lang="de-DE" sz="1600" dirty="0"/>
              <a:t> </a:t>
            </a:r>
            <a:r>
              <a:rPr lang="de-DE" sz="1600" dirty="0" err="1"/>
              <a:t>you</a:t>
            </a:r>
            <a:r>
              <a:rPr lang="de-DE" sz="1600" dirty="0"/>
              <a:t> </a:t>
            </a:r>
            <a:r>
              <a:rPr lang="de-DE" sz="1600" dirty="0" err="1"/>
              <a:t>edit</a:t>
            </a:r>
            <a:r>
              <a:rPr lang="de-DE" sz="1600" dirty="0"/>
              <a:t>, </a:t>
            </a:r>
            <a:r>
              <a:rPr lang="de-DE" sz="1600" dirty="0" err="1"/>
              <a:t>make</a:t>
            </a:r>
            <a:r>
              <a:rPr lang="de-DE" sz="1600" dirty="0"/>
              <a:t> </a:t>
            </a:r>
            <a:r>
              <a:rPr lang="de-DE" sz="1600" dirty="0" err="1"/>
              <a:t>sure</a:t>
            </a:r>
            <a:r>
              <a:rPr lang="de-DE" sz="1600" dirty="0"/>
              <a:t> </a:t>
            </a:r>
            <a:r>
              <a:rPr lang="de-DE" sz="1600" dirty="0" err="1"/>
              <a:t>you</a:t>
            </a:r>
            <a:r>
              <a:rPr lang="de-DE" sz="1600" dirty="0"/>
              <a:t> </a:t>
            </a:r>
            <a:r>
              <a:rPr lang="de-DE" sz="1600" dirty="0" err="1"/>
              <a:t>have</a:t>
            </a:r>
            <a:r>
              <a:rPr lang="de-DE" sz="1600" dirty="0"/>
              <a:t> a </a:t>
            </a:r>
            <a:r>
              <a:rPr lang="de-DE" sz="1600" dirty="0" err="1"/>
              <a:t>backup</a:t>
            </a:r>
            <a:r>
              <a:rPr lang="de-DE" sz="1600" dirty="0"/>
              <a:t>! So </a:t>
            </a:r>
            <a:r>
              <a:rPr lang="de-DE" sz="1600" dirty="0" err="1"/>
              <a:t>if</a:t>
            </a:r>
            <a:r>
              <a:rPr lang="de-DE" sz="1600" dirty="0"/>
              <a:t> </a:t>
            </a:r>
            <a:r>
              <a:rPr lang="de-DE" sz="1600" dirty="0" err="1"/>
              <a:t>you</a:t>
            </a:r>
            <a:r>
              <a:rPr lang="de-DE" sz="1600" dirty="0"/>
              <a:t> </a:t>
            </a:r>
            <a:r>
              <a:rPr lang="de-DE" sz="1600" dirty="0" err="1"/>
              <a:t>made</a:t>
            </a:r>
            <a:r>
              <a:rPr lang="de-DE" sz="1600" dirty="0"/>
              <a:t> a </a:t>
            </a:r>
            <a:r>
              <a:rPr lang="de-DE" sz="1600" dirty="0" err="1"/>
              <a:t>mistake</a:t>
            </a:r>
            <a:r>
              <a:rPr lang="de-DE" sz="1600" dirty="0"/>
              <a:t>, </a:t>
            </a:r>
            <a:r>
              <a:rPr lang="de-DE" sz="1600" dirty="0" err="1"/>
              <a:t>you</a:t>
            </a:r>
            <a:r>
              <a:rPr lang="de-DE" sz="1600" dirty="0"/>
              <a:t> </a:t>
            </a:r>
            <a:r>
              <a:rPr lang="de-DE" sz="1600" dirty="0" err="1"/>
              <a:t>always</a:t>
            </a:r>
            <a:endParaRPr lang="de-DE" sz="1600" dirty="0"/>
          </a:p>
          <a:p>
            <a:r>
              <a:rPr lang="de-DE" sz="1600" dirty="0" err="1"/>
              <a:t>can</a:t>
            </a:r>
            <a:r>
              <a:rPr lang="de-DE" sz="1600" dirty="0"/>
              <a:t> </a:t>
            </a:r>
            <a:r>
              <a:rPr lang="de-DE" sz="1600" dirty="0" err="1"/>
              <a:t>go</a:t>
            </a:r>
            <a:r>
              <a:rPr lang="de-DE" sz="1600" dirty="0"/>
              <a:t> back </a:t>
            </a:r>
            <a:r>
              <a:rPr lang="de-DE" sz="1600" dirty="0" err="1"/>
              <a:t>to</a:t>
            </a:r>
            <a:r>
              <a:rPr lang="de-DE" sz="1600" dirty="0"/>
              <a:t> a </a:t>
            </a:r>
            <a:r>
              <a:rPr lang="de-DE" sz="1600" dirty="0" err="1"/>
              <a:t>working</a:t>
            </a:r>
            <a:r>
              <a:rPr lang="de-DE" sz="1600" dirty="0"/>
              <a:t> </a:t>
            </a:r>
            <a:r>
              <a:rPr lang="de-DE" sz="1600" dirty="0" err="1"/>
              <a:t>verions</a:t>
            </a:r>
            <a:r>
              <a:rPr lang="de-DE" sz="1600" dirty="0"/>
              <a:t> :P</a:t>
            </a:r>
          </a:p>
        </p:txBody>
      </p:sp>
    </p:spTree>
    <p:extLst>
      <p:ext uri="{BB962C8B-B14F-4D97-AF65-F5344CB8AC3E}">
        <p14:creationId xmlns:p14="http://schemas.microsoft.com/office/powerpoint/2010/main" val="3916006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43">
            <a:extLst>
              <a:ext uri="{FF2B5EF4-FFF2-40B4-BE49-F238E27FC236}">
                <a16:creationId xmlns:a16="http://schemas.microsoft.com/office/drawing/2014/main" id="{B5151977-40FB-40DB-9EBE-EFF5E87A39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7" b="9298"/>
          <a:stretch/>
        </p:blipFill>
        <p:spPr>
          <a:xfrm>
            <a:off x="0" y="1267318"/>
            <a:ext cx="12192000" cy="5670231"/>
          </a:xfrm>
          <a:prstGeom prst="rect">
            <a:avLst/>
          </a:prstGeom>
        </p:spPr>
      </p:pic>
      <p:sp>
        <p:nvSpPr>
          <p:cNvPr id="36" name="Rechteck 35">
            <a:extLst>
              <a:ext uri="{FF2B5EF4-FFF2-40B4-BE49-F238E27FC236}">
                <a16:creationId xmlns:a16="http://schemas.microsoft.com/office/drawing/2014/main" id="{4CEE5FD8-C530-401F-8942-48582D230FE8}"/>
              </a:ext>
            </a:extLst>
          </p:cNvPr>
          <p:cNvSpPr/>
          <p:nvPr/>
        </p:nvSpPr>
        <p:spPr>
          <a:xfrm rot="16200000">
            <a:off x="-2827281" y="2835830"/>
            <a:ext cx="6850540" cy="1193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Super.Station.Automation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00670FB-16C5-4D5B-A495-25756B700130}"/>
              </a:ext>
            </a:extLst>
          </p:cNvPr>
          <p:cNvSpPr txBox="1"/>
          <p:nvPr/>
        </p:nvSpPr>
        <p:spPr>
          <a:xfrm>
            <a:off x="218529" y="6226818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</a:t>
            </a:r>
            <a:endParaRPr lang="de-DE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67BB0E5-C225-4689-9732-5CA6F3B6E549}"/>
              </a:ext>
            </a:extLst>
          </p:cNvPr>
          <p:cNvSpPr/>
          <p:nvPr/>
        </p:nvSpPr>
        <p:spPr>
          <a:xfrm>
            <a:off x="3837927" y="997317"/>
            <a:ext cx="1193802" cy="119380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de-D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1DBD8FB-996D-451A-A11D-C16C02CD2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213" y="2682507"/>
            <a:ext cx="4517231" cy="258127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603CA5F-C0F7-439D-8B11-C3839BBAC9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1797" y="2682507"/>
            <a:ext cx="4538724" cy="2581276"/>
          </a:xfrm>
          <a:prstGeom prst="rect">
            <a:avLst/>
          </a:prstGeom>
        </p:spPr>
      </p:pic>
      <p:sp>
        <p:nvSpPr>
          <p:cNvPr id="13" name="Ellipse 12">
            <a:extLst>
              <a:ext uri="{FF2B5EF4-FFF2-40B4-BE49-F238E27FC236}">
                <a16:creationId xmlns:a16="http://schemas.microsoft.com/office/drawing/2014/main" id="{14C49A4B-0704-4F01-87E3-2AC6EC8C8253}"/>
              </a:ext>
            </a:extLst>
          </p:cNvPr>
          <p:cNvSpPr/>
          <p:nvPr/>
        </p:nvSpPr>
        <p:spPr>
          <a:xfrm>
            <a:off x="8694258" y="997317"/>
            <a:ext cx="1193802" cy="119380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de-D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B2BA8EF-E35C-4830-B00C-F687CBC7B266}"/>
              </a:ext>
            </a:extLst>
          </p:cNvPr>
          <p:cNvSpPr txBox="1"/>
          <p:nvPr/>
        </p:nvSpPr>
        <p:spPr>
          <a:xfrm>
            <a:off x="3242450" y="5447806"/>
            <a:ext cx="2384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Button</a:t>
            </a:r>
            <a:r>
              <a:rPr lang="de-DE" sz="3200" dirty="0"/>
              <a:t> </a:t>
            </a:r>
            <a:r>
              <a:rPr lang="de-DE" sz="3200" b="1" dirty="0"/>
              <a:t>Panel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BC23B56-2910-44BA-82DA-77A435BCECE6}"/>
              </a:ext>
            </a:extLst>
          </p:cNvPr>
          <p:cNvSpPr txBox="1"/>
          <p:nvPr/>
        </p:nvSpPr>
        <p:spPr>
          <a:xfrm>
            <a:off x="6961390" y="5447807"/>
            <a:ext cx="4776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Infrastructure Admin Panel</a:t>
            </a:r>
          </a:p>
        </p:txBody>
      </p:sp>
    </p:spTree>
    <p:extLst>
      <p:ext uri="{BB962C8B-B14F-4D97-AF65-F5344CB8AC3E}">
        <p14:creationId xmlns:p14="http://schemas.microsoft.com/office/powerpoint/2010/main" val="1983164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43">
            <a:extLst>
              <a:ext uri="{FF2B5EF4-FFF2-40B4-BE49-F238E27FC236}">
                <a16:creationId xmlns:a16="http://schemas.microsoft.com/office/drawing/2014/main" id="{B5151977-40FB-40DB-9EBE-EFF5E87A39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7" b="9298"/>
          <a:stretch/>
        </p:blipFill>
        <p:spPr>
          <a:xfrm>
            <a:off x="0" y="1267318"/>
            <a:ext cx="12192000" cy="5670231"/>
          </a:xfrm>
          <a:prstGeom prst="rect">
            <a:avLst/>
          </a:prstGeom>
        </p:spPr>
      </p:pic>
      <p:sp>
        <p:nvSpPr>
          <p:cNvPr id="36" name="Rechteck 35">
            <a:extLst>
              <a:ext uri="{FF2B5EF4-FFF2-40B4-BE49-F238E27FC236}">
                <a16:creationId xmlns:a16="http://schemas.microsoft.com/office/drawing/2014/main" id="{4CEE5FD8-C530-401F-8942-48582D230FE8}"/>
              </a:ext>
            </a:extLst>
          </p:cNvPr>
          <p:cNvSpPr/>
          <p:nvPr/>
        </p:nvSpPr>
        <p:spPr>
          <a:xfrm rot="16200000">
            <a:off x="-2827281" y="2835830"/>
            <a:ext cx="6850540" cy="1193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Super.Station.Automation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00670FB-16C5-4D5B-A495-25756B700130}"/>
              </a:ext>
            </a:extLst>
          </p:cNvPr>
          <p:cNvSpPr txBox="1"/>
          <p:nvPr/>
        </p:nvSpPr>
        <p:spPr>
          <a:xfrm>
            <a:off x="218529" y="6226818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</a:t>
            </a:r>
            <a:endParaRPr lang="de-DE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67BB0E5-C225-4689-9732-5CA6F3B6E549}"/>
              </a:ext>
            </a:extLst>
          </p:cNvPr>
          <p:cNvSpPr/>
          <p:nvPr/>
        </p:nvSpPr>
        <p:spPr>
          <a:xfrm>
            <a:off x="3837927" y="997317"/>
            <a:ext cx="1193802" cy="119380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de-D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1DBD8FB-996D-451A-A11D-C16C02CD2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213" y="2682507"/>
            <a:ext cx="4517231" cy="258127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AB2BA8EF-E35C-4830-B00C-F687CBC7B266}"/>
              </a:ext>
            </a:extLst>
          </p:cNvPr>
          <p:cNvSpPr txBox="1"/>
          <p:nvPr/>
        </p:nvSpPr>
        <p:spPr>
          <a:xfrm>
            <a:off x="3242450" y="5280167"/>
            <a:ext cx="2384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Button Panel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812EFB6-1422-4FEC-BF30-6142EA97413B}"/>
              </a:ext>
            </a:extLst>
          </p:cNvPr>
          <p:cNvSpPr txBox="1"/>
          <p:nvPr/>
        </p:nvSpPr>
        <p:spPr>
          <a:xfrm>
            <a:off x="7011488" y="2591648"/>
            <a:ext cx="49495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Load / Edit / Save a button-</a:t>
            </a:r>
            <a:r>
              <a:rPr lang="de-DE" dirty="0" err="1"/>
              <a:t>configuration</a:t>
            </a:r>
            <a:r>
              <a:rPr lang="de-DE" dirty="0"/>
              <a:t> (</a:t>
            </a:r>
            <a:r>
              <a:rPr lang="de-DE" dirty="0" err="1"/>
              <a:t>json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Click a </a:t>
            </a:r>
            <a:r>
              <a:rPr lang="de-DE" dirty="0" err="1"/>
              <a:t>desired</a:t>
            </a:r>
            <a:r>
              <a:rPr lang="de-DE" dirty="0"/>
              <a:t> </a:t>
            </a:r>
            <a:r>
              <a:rPr lang="de-DE" dirty="0" err="1"/>
              <a:t>button</a:t>
            </a:r>
            <a:r>
              <a:rPr lang="de-DE" dirty="0"/>
              <a:t> and </a:t>
            </a:r>
            <a:r>
              <a:rPr lang="de-DE" dirty="0" err="1"/>
              <a:t>execute</a:t>
            </a:r>
            <a:r>
              <a:rPr lang="de-DE" dirty="0"/>
              <a:t> </a:t>
            </a:r>
            <a:r>
              <a:rPr lang="de-DE" dirty="0" err="1"/>
              <a:t>it‘s</a:t>
            </a:r>
            <a:r>
              <a:rPr lang="de-DE" dirty="0"/>
              <a:t> </a:t>
            </a:r>
            <a:r>
              <a:rPr lang="de-DE" dirty="0" err="1"/>
              <a:t>command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(</a:t>
            </a:r>
            <a:r>
              <a:rPr lang="de-DE" dirty="0" err="1"/>
              <a:t>fire‘n</a:t>
            </a:r>
            <a:r>
              <a:rPr lang="de-DE" dirty="0"/>
              <a:t> </a:t>
            </a:r>
            <a:r>
              <a:rPr lang="de-DE" dirty="0" err="1"/>
              <a:t>forget</a:t>
            </a:r>
            <a:r>
              <a:rPr lang="de-DE" dirty="0"/>
              <a:t>):</a:t>
            </a:r>
            <a:br>
              <a:rPr lang="de-DE" dirty="0"/>
            </a:br>
            <a:r>
              <a:rPr lang="de-DE" dirty="0"/>
              <a:t>=&gt; </a:t>
            </a:r>
            <a:r>
              <a:rPr lang="de-DE" dirty="0" err="1"/>
              <a:t>Delayed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 of different </a:t>
            </a:r>
            <a:r>
              <a:rPr lang="de-DE" dirty="0" err="1"/>
              <a:t>controller</a:t>
            </a:r>
            <a:r>
              <a:rPr lang="de-DE" dirty="0"/>
              <a:t> </a:t>
            </a:r>
            <a:r>
              <a:rPr lang="de-DE" dirty="0" err="1"/>
              <a:t>commands</a:t>
            </a:r>
            <a:r>
              <a:rPr lang="de-DE" dirty="0"/>
              <a:t> aka </a:t>
            </a:r>
            <a:r>
              <a:rPr lang="de-DE" dirty="0" err="1"/>
              <a:t>chained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b="1" dirty="0" err="1"/>
              <a:t>Hint</a:t>
            </a:r>
            <a:r>
              <a:rPr lang="de-DE" b="1" dirty="0"/>
              <a:t>:</a:t>
            </a:r>
            <a:r>
              <a:rPr lang="de-DE" dirty="0"/>
              <a:t> Create different </a:t>
            </a:r>
            <a:r>
              <a:rPr lang="de-DE" dirty="0" err="1"/>
              <a:t>dashboards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different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! 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D3A49C6-C6D9-4C36-AF47-2132EEB1A6C0}"/>
              </a:ext>
            </a:extLst>
          </p:cNvPr>
          <p:cNvSpPr txBox="1"/>
          <p:nvPr/>
        </p:nvSpPr>
        <p:spPr>
          <a:xfrm>
            <a:off x="7011488" y="2129983"/>
            <a:ext cx="51805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 err="1"/>
              <a:t>What</a:t>
            </a:r>
            <a:r>
              <a:rPr lang="de-DE" sz="2400" b="1" dirty="0"/>
              <a:t> </a:t>
            </a:r>
            <a:r>
              <a:rPr lang="de-DE" sz="2400" b="1" dirty="0" err="1"/>
              <a:t>can</a:t>
            </a:r>
            <a:r>
              <a:rPr lang="de-DE" sz="2400" b="1" dirty="0"/>
              <a:t> i do?</a:t>
            </a:r>
            <a:endParaRPr lang="de-DE" sz="1600" b="1" dirty="0"/>
          </a:p>
        </p:txBody>
      </p:sp>
    </p:spTree>
    <p:extLst>
      <p:ext uri="{BB962C8B-B14F-4D97-AF65-F5344CB8AC3E}">
        <p14:creationId xmlns:p14="http://schemas.microsoft.com/office/powerpoint/2010/main" val="4157564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43">
            <a:extLst>
              <a:ext uri="{FF2B5EF4-FFF2-40B4-BE49-F238E27FC236}">
                <a16:creationId xmlns:a16="http://schemas.microsoft.com/office/drawing/2014/main" id="{B5151977-40FB-40DB-9EBE-EFF5E87A39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7" b="9298"/>
          <a:stretch/>
        </p:blipFill>
        <p:spPr>
          <a:xfrm>
            <a:off x="19543" y="1267318"/>
            <a:ext cx="12192000" cy="5670231"/>
          </a:xfrm>
          <a:prstGeom prst="rect">
            <a:avLst/>
          </a:prstGeom>
        </p:spPr>
      </p:pic>
      <p:sp>
        <p:nvSpPr>
          <p:cNvPr id="36" name="Rechteck 35">
            <a:extLst>
              <a:ext uri="{FF2B5EF4-FFF2-40B4-BE49-F238E27FC236}">
                <a16:creationId xmlns:a16="http://schemas.microsoft.com/office/drawing/2014/main" id="{4CEE5FD8-C530-401F-8942-48582D230FE8}"/>
              </a:ext>
            </a:extLst>
          </p:cNvPr>
          <p:cNvSpPr/>
          <p:nvPr/>
        </p:nvSpPr>
        <p:spPr>
          <a:xfrm rot="16200000">
            <a:off x="-2827281" y="2835830"/>
            <a:ext cx="6850540" cy="1193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Super.Station.Automation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00670FB-16C5-4D5B-A495-25756B700130}"/>
              </a:ext>
            </a:extLst>
          </p:cNvPr>
          <p:cNvSpPr txBox="1"/>
          <p:nvPr/>
        </p:nvSpPr>
        <p:spPr>
          <a:xfrm>
            <a:off x="218529" y="6226818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</a:t>
            </a:r>
            <a:endParaRPr lang="de-DE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67BB0E5-C225-4689-9732-5CA6F3B6E549}"/>
              </a:ext>
            </a:extLst>
          </p:cNvPr>
          <p:cNvSpPr/>
          <p:nvPr/>
        </p:nvSpPr>
        <p:spPr>
          <a:xfrm>
            <a:off x="3837927" y="997317"/>
            <a:ext cx="1193802" cy="119380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de-D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B2BA8EF-E35C-4830-B00C-F687CBC7B266}"/>
              </a:ext>
            </a:extLst>
          </p:cNvPr>
          <p:cNvSpPr txBox="1"/>
          <p:nvPr/>
        </p:nvSpPr>
        <p:spPr>
          <a:xfrm>
            <a:off x="2048263" y="5455798"/>
            <a:ext cx="4776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Infrastructure Admin Panel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812EFB6-1422-4FEC-BF30-6142EA97413B}"/>
              </a:ext>
            </a:extLst>
          </p:cNvPr>
          <p:cNvSpPr txBox="1"/>
          <p:nvPr/>
        </p:nvSpPr>
        <p:spPr>
          <a:xfrm>
            <a:off x="7011488" y="2591648"/>
            <a:ext cx="49495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Load / Edit / Save a controllersetup-</a:t>
            </a:r>
            <a:r>
              <a:rPr lang="de-DE" dirty="0" err="1"/>
              <a:t>configuration</a:t>
            </a:r>
            <a:r>
              <a:rPr lang="de-DE" dirty="0"/>
              <a:t> (</a:t>
            </a:r>
            <a:r>
              <a:rPr lang="de-DE" dirty="0" err="1"/>
              <a:t>json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Load/save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states</a:t>
            </a:r>
            <a:r>
              <a:rPr lang="de-DE" dirty="0"/>
              <a:t> of </a:t>
            </a:r>
            <a:r>
              <a:rPr lang="de-DE" dirty="0" err="1"/>
              <a:t>those</a:t>
            </a:r>
            <a:r>
              <a:rPr lang="de-DE" dirty="0"/>
              <a:t> </a:t>
            </a:r>
            <a:r>
              <a:rPr lang="de-DE" dirty="0" err="1"/>
              <a:t>controllers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/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defined</a:t>
            </a:r>
            <a:r>
              <a:rPr lang="de-DE" dirty="0"/>
              <a:t> </a:t>
            </a:r>
            <a:r>
              <a:rPr lang="de-DE" dirty="0" err="1"/>
              <a:t>controllers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Load/save </a:t>
            </a:r>
            <a:r>
              <a:rPr lang="de-DE" dirty="0" err="1"/>
              <a:t>states</a:t>
            </a:r>
            <a:r>
              <a:rPr lang="de-DE" dirty="0"/>
              <a:t> of </a:t>
            </a:r>
            <a:r>
              <a:rPr lang="de-DE" dirty="0" err="1"/>
              <a:t>those</a:t>
            </a:r>
            <a:r>
              <a:rPr lang="de-DE" dirty="0"/>
              <a:t> </a:t>
            </a:r>
            <a:r>
              <a:rPr lang="de-DE" dirty="0" err="1"/>
              <a:t>controllers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/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file</a:t>
            </a:r>
            <a:endParaRPr lang="de-DE" dirty="0"/>
          </a:p>
          <a:p>
            <a:endParaRPr lang="de-DE" dirty="0"/>
          </a:p>
          <a:p>
            <a:r>
              <a:rPr lang="de-DE" b="1" dirty="0" err="1"/>
              <a:t>Hint</a:t>
            </a:r>
            <a:r>
              <a:rPr lang="de-DE" b="1" dirty="0"/>
              <a:t>:</a:t>
            </a:r>
            <a:r>
              <a:rPr lang="de-DE" dirty="0"/>
              <a:t> Create different </a:t>
            </a:r>
            <a:r>
              <a:rPr lang="de-DE" dirty="0" err="1"/>
              <a:t>config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different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r>
              <a:rPr lang="de-DE" dirty="0"/>
              <a:t>! 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D3A49C6-C6D9-4C36-AF47-2132EEB1A6C0}"/>
              </a:ext>
            </a:extLst>
          </p:cNvPr>
          <p:cNvSpPr txBox="1"/>
          <p:nvPr/>
        </p:nvSpPr>
        <p:spPr>
          <a:xfrm>
            <a:off x="7011488" y="2129983"/>
            <a:ext cx="51805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 err="1"/>
              <a:t>What</a:t>
            </a:r>
            <a:r>
              <a:rPr lang="de-DE" sz="2400" b="1" dirty="0"/>
              <a:t> </a:t>
            </a:r>
            <a:r>
              <a:rPr lang="de-DE" sz="2400" b="1" dirty="0" err="1"/>
              <a:t>can</a:t>
            </a:r>
            <a:r>
              <a:rPr lang="de-DE" sz="2400" b="1" dirty="0"/>
              <a:t> i do?</a:t>
            </a:r>
            <a:endParaRPr lang="de-DE" sz="1600" b="1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1511B3F-9EB8-4BBC-88BD-4603BFA90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994" y="2682507"/>
            <a:ext cx="4538724" cy="258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842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43">
            <a:extLst>
              <a:ext uri="{FF2B5EF4-FFF2-40B4-BE49-F238E27FC236}">
                <a16:creationId xmlns:a16="http://schemas.microsoft.com/office/drawing/2014/main" id="{B5151977-40FB-40DB-9EBE-EFF5E87A39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7" b="9298"/>
          <a:stretch/>
        </p:blipFill>
        <p:spPr>
          <a:xfrm>
            <a:off x="19543" y="1267318"/>
            <a:ext cx="12192000" cy="5670231"/>
          </a:xfrm>
          <a:prstGeom prst="rect">
            <a:avLst/>
          </a:prstGeom>
        </p:spPr>
      </p:pic>
      <p:sp>
        <p:nvSpPr>
          <p:cNvPr id="36" name="Rechteck 35">
            <a:extLst>
              <a:ext uri="{FF2B5EF4-FFF2-40B4-BE49-F238E27FC236}">
                <a16:creationId xmlns:a16="http://schemas.microsoft.com/office/drawing/2014/main" id="{4CEE5FD8-C530-401F-8942-48582D230FE8}"/>
              </a:ext>
            </a:extLst>
          </p:cNvPr>
          <p:cNvSpPr/>
          <p:nvPr/>
        </p:nvSpPr>
        <p:spPr>
          <a:xfrm rot="16200000">
            <a:off x="-2827281" y="2835830"/>
            <a:ext cx="6850540" cy="1193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Super.Station.Automation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00670FB-16C5-4D5B-A495-25756B700130}"/>
              </a:ext>
            </a:extLst>
          </p:cNvPr>
          <p:cNvSpPr txBox="1"/>
          <p:nvPr/>
        </p:nvSpPr>
        <p:spPr>
          <a:xfrm>
            <a:off x="218529" y="6226818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</a:t>
            </a:r>
            <a:endParaRPr lang="de-DE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67BB0E5-C225-4689-9732-5CA6F3B6E549}"/>
              </a:ext>
            </a:extLst>
          </p:cNvPr>
          <p:cNvSpPr/>
          <p:nvPr/>
        </p:nvSpPr>
        <p:spPr>
          <a:xfrm>
            <a:off x="10848327" y="166737"/>
            <a:ext cx="1193802" cy="119380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de-D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B2BA8EF-E35C-4830-B00C-F687CBC7B266}"/>
              </a:ext>
            </a:extLst>
          </p:cNvPr>
          <p:cNvSpPr txBox="1"/>
          <p:nvPr/>
        </p:nvSpPr>
        <p:spPr>
          <a:xfrm>
            <a:off x="5775960" y="0"/>
            <a:ext cx="5072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3200" b="1" dirty="0"/>
              <a:t>Button Panel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D3A49C6-C6D9-4C36-AF47-2132EEB1A6C0}"/>
              </a:ext>
            </a:extLst>
          </p:cNvPr>
          <p:cNvSpPr txBox="1"/>
          <p:nvPr/>
        </p:nvSpPr>
        <p:spPr>
          <a:xfrm>
            <a:off x="2136682" y="532805"/>
            <a:ext cx="51805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/>
              <a:t>Button Panel: Load a </a:t>
            </a:r>
            <a:r>
              <a:rPr lang="de-DE" sz="2400" b="1" dirty="0" err="1"/>
              <a:t>config</a:t>
            </a:r>
            <a:r>
              <a:rPr lang="de-DE" sz="2400" b="1" dirty="0"/>
              <a:t> (*)</a:t>
            </a:r>
            <a:endParaRPr lang="de-DE" sz="1600" b="1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7BBCDC2-76B2-444D-83B6-D66B806B53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674" b="15803"/>
          <a:stretch/>
        </p:blipFill>
        <p:spPr>
          <a:xfrm>
            <a:off x="2229103" y="1153255"/>
            <a:ext cx="4971695" cy="1513745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7D4245E0-2BED-414A-BC46-71DBB314194F}"/>
              </a:ext>
            </a:extLst>
          </p:cNvPr>
          <p:cNvCxnSpPr>
            <a:cxnSpLocks/>
          </p:cNvCxnSpPr>
          <p:nvPr/>
        </p:nvCxnSpPr>
        <p:spPr>
          <a:xfrm flipV="1">
            <a:off x="2781300" y="2471894"/>
            <a:ext cx="0" cy="10302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C22D5955-1ACF-4649-A2FD-59C6F0183862}"/>
              </a:ext>
            </a:extLst>
          </p:cNvPr>
          <p:cNvSpPr txBox="1"/>
          <p:nvPr/>
        </p:nvSpPr>
        <p:spPr>
          <a:xfrm>
            <a:off x="2278380" y="3502186"/>
            <a:ext cx="2144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Load a </a:t>
            </a:r>
            <a:r>
              <a:rPr lang="de-DE" b="1" dirty="0" err="1"/>
              <a:t>button</a:t>
            </a:r>
            <a:r>
              <a:rPr lang="de-DE" b="1" dirty="0"/>
              <a:t> </a:t>
            </a:r>
            <a:r>
              <a:rPr lang="de-DE" b="1" dirty="0" err="1"/>
              <a:t>config</a:t>
            </a:r>
            <a:endParaRPr lang="de-DE" b="1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19F2339-5DCC-4162-A4D8-771DDB4EC8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4786"/>
          <a:stretch/>
        </p:blipFill>
        <p:spPr>
          <a:xfrm>
            <a:off x="5969480" y="2827064"/>
            <a:ext cx="5779186" cy="1863596"/>
          </a:xfrm>
          <a:prstGeom prst="rect">
            <a:avLst/>
          </a:prstGeom>
        </p:spPr>
      </p:pic>
      <p:sp>
        <p:nvSpPr>
          <p:cNvPr id="13" name="Ellipse 12">
            <a:extLst>
              <a:ext uri="{FF2B5EF4-FFF2-40B4-BE49-F238E27FC236}">
                <a16:creationId xmlns:a16="http://schemas.microsoft.com/office/drawing/2014/main" id="{3A9F4EC7-9EA8-4DA0-8927-60BEE20269B5}"/>
              </a:ext>
            </a:extLst>
          </p:cNvPr>
          <p:cNvSpPr/>
          <p:nvPr/>
        </p:nvSpPr>
        <p:spPr>
          <a:xfrm>
            <a:off x="7566660" y="2804160"/>
            <a:ext cx="601980" cy="3733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D61DE98B-F7BC-476F-898A-8558A449311C}"/>
              </a:ext>
            </a:extLst>
          </p:cNvPr>
          <p:cNvCxnSpPr>
            <a:cxnSpLocks/>
          </p:cNvCxnSpPr>
          <p:nvPr/>
        </p:nvCxnSpPr>
        <p:spPr>
          <a:xfrm>
            <a:off x="4383069" y="3724951"/>
            <a:ext cx="2312527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DC3DF86A-E439-4BF8-B801-867041DCA8DB}"/>
              </a:ext>
            </a:extLst>
          </p:cNvPr>
          <p:cNvSpPr txBox="1"/>
          <p:nvPr/>
        </p:nvSpPr>
        <p:spPr>
          <a:xfrm>
            <a:off x="9572326" y="2569456"/>
            <a:ext cx="22525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/>
              <a:t>*Load </a:t>
            </a:r>
            <a:r>
              <a:rPr lang="de-DE" sz="1050" dirty="0" err="1"/>
              <a:t>from</a:t>
            </a:r>
            <a:r>
              <a:rPr lang="de-DE" sz="1050" dirty="0"/>
              <a:t> </a:t>
            </a:r>
            <a:r>
              <a:rPr lang="de-DE" sz="1050" dirty="0" err="1"/>
              <a:t>local</a:t>
            </a:r>
            <a:r>
              <a:rPr lang="de-DE" sz="1050" dirty="0"/>
              <a:t> </a:t>
            </a:r>
            <a:r>
              <a:rPr lang="de-DE" sz="1050" dirty="0" err="1"/>
              <a:t>disc</a:t>
            </a:r>
            <a:r>
              <a:rPr lang="de-DE" sz="1050" dirty="0"/>
              <a:t>. Server </a:t>
            </a:r>
            <a:r>
              <a:rPr lang="de-DE" sz="1050" dirty="0" err="1"/>
              <a:t>see</a:t>
            </a:r>
            <a:r>
              <a:rPr lang="de-DE" sz="1050" dirty="0"/>
              <a:t> </a:t>
            </a:r>
            <a:r>
              <a:rPr lang="de-DE" sz="1050" dirty="0" err="1"/>
              <a:t>later</a:t>
            </a:r>
            <a:endParaRPr lang="de-DE" sz="1050" dirty="0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1F5B6E76-49C7-40B2-9377-E49047ADA9D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2156"/>
          <a:stretch/>
        </p:blipFill>
        <p:spPr>
          <a:xfrm>
            <a:off x="2229104" y="4925017"/>
            <a:ext cx="4971694" cy="1778175"/>
          </a:xfrm>
          <a:prstGeom prst="rect">
            <a:avLst/>
          </a:prstGeom>
        </p:spPr>
      </p:pic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F4E578C-58EA-4CB2-B6E3-B991FE5155F7}"/>
              </a:ext>
            </a:extLst>
          </p:cNvPr>
          <p:cNvCxnSpPr>
            <a:cxnSpLocks/>
          </p:cNvCxnSpPr>
          <p:nvPr/>
        </p:nvCxnSpPr>
        <p:spPr>
          <a:xfrm>
            <a:off x="2781300" y="3871518"/>
            <a:ext cx="0" cy="10240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6993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43">
            <a:extLst>
              <a:ext uri="{FF2B5EF4-FFF2-40B4-BE49-F238E27FC236}">
                <a16:creationId xmlns:a16="http://schemas.microsoft.com/office/drawing/2014/main" id="{B5151977-40FB-40DB-9EBE-EFF5E87A39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7" b="9298"/>
          <a:stretch/>
        </p:blipFill>
        <p:spPr>
          <a:xfrm>
            <a:off x="0" y="1264962"/>
            <a:ext cx="12192000" cy="5670231"/>
          </a:xfrm>
          <a:prstGeom prst="rect">
            <a:avLst/>
          </a:prstGeom>
        </p:spPr>
      </p:pic>
      <p:sp>
        <p:nvSpPr>
          <p:cNvPr id="36" name="Rechteck 35">
            <a:extLst>
              <a:ext uri="{FF2B5EF4-FFF2-40B4-BE49-F238E27FC236}">
                <a16:creationId xmlns:a16="http://schemas.microsoft.com/office/drawing/2014/main" id="{4CEE5FD8-C530-401F-8942-48582D230FE8}"/>
              </a:ext>
            </a:extLst>
          </p:cNvPr>
          <p:cNvSpPr/>
          <p:nvPr/>
        </p:nvSpPr>
        <p:spPr>
          <a:xfrm rot="16200000">
            <a:off x="-2827281" y="2835830"/>
            <a:ext cx="6850540" cy="1193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Super.Station.Automation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00670FB-16C5-4D5B-A495-25756B700130}"/>
              </a:ext>
            </a:extLst>
          </p:cNvPr>
          <p:cNvSpPr txBox="1"/>
          <p:nvPr/>
        </p:nvSpPr>
        <p:spPr>
          <a:xfrm>
            <a:off x="218529" y="6226818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</a:t>
            </a:r>
            <a:endParaRPr lang="de-DE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67BB0E5-C225-4689-9732-5CA6F3B6E549}"/>
              </a:ext>
            </a:extLst>
          </p:cNvPr>
          <p:cNvSpPr/>
          <p:nvPr/>
        </p:nvSpPr>
        <p:spPr>
          <a:xfrm>
            <a:off x="10848327" y="166737"/>
            <a:ext cx="1193802" cy="119380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de-D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B2BA8EF-E35C-4830-B00C-F687CBC7B266}"/>
              </a:ext>
            </a:extLst>
          </p:cNvPr>
          <p:cNvSpPr txBox="1"/>
          <p:nvPr/>
        </p:nvSpPr>
        <p:spPr>
          <a:xfrm>
            <a:off x="5775960" y="0"/>
            <a:ext cx="5072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3200" b="1" dirty="0"/>
              <a:t>Button Panel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D3A49C6-C6D9-4C36-AF47-2132EEB1A6C0}"/>
              </a:ext>
            </a:extLst>
          </p:cNvPr>
          <p:cNvSpPr txBox="1"/>
          <p:nvPr/>
        </p:nvSpPr>
        <p:spPr>
          <a:xfrm>
            <a:off x="2136682" y="532805"/>
            <a:ext cx="51805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/>
              <a:t>Button Panel: Edit a </a:t>
            </a:r>
            <a:r>
              <a:rPr lang="de-DE" sz="2400" b="1" dirty="0" err="1"/>
              <a:t>config</a:t>
            </a:r>
            <a:r>
              <a:rPr lang="de-DE" sz="2400" b="1" dirty="0"/>
              <a:t> (*)</a:t>
            </a:r>
            <a:endParaRPr lang="de-DE" sz="1600" b="1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7BBCDC2-76B2-444D-83B6-D66B806B53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674" b="15803"/>
          <a:stretch/>
        </p:blipFill>
        <p:spPr>
          <a:xfrm>
            <a:off x="2229103" y="1153255"/>
            <a:ext cx="4971695" cy="1513745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7D4245E0-2BED-414A-BC46-71DBB314194F}"/>
              </a:ext>
            </a:extLst>
          </p:cNvPr>
          <p:cNvCxnSpPr>
            <a:cxnSpLocks/>
          </p:cNvCxnSpPr>
          <p:nvPr/>
        </p:nvCxnSpPr>
        <p:spPr>
          <a:xfrm flipV="1">
            <a:off x="3680460" y="2471894"/>
            <a:ext cx="0" cy="5761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C22D5955-1ACF-4649-A2FD-59C6F0183862}"/>
              </a:ext>
            </a:extLst>
          </p:cNvPr>
          <p:cNvSpPr txBox="1"/>
          <p:nvPr/>
        </p:nvSpPr>
        <p:spPr>
          <a:xfrm>
            <a:off x="2278380" y="3014506"/>
            <a:ext cx="2054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Edit a </a:t>
            </a:r>
            <a:r>
              <a:rPr lang="de-DE" b="1" dirty="0" err="1"/>
              <a:t>button</a:t>
            </a:r>
            <a:r>
              <a:rPr lang="de-DE" b="1" dirty="0"/>
              <a:t> </a:t>
            </a:r>
            <a:r>
              <a:rPr lang="de-DE" b="1" dirty="0" err="1"/>
              <a:t>config</a:t>
            </a:r>
            <a:endParaRPr lang="de-DE" b="1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19F2339-5DCC-4162-A4D8-771DDB4EC8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4786"/>
          <a:stretch/>
        </p:blipFill>
        <p:spPr>
          <a:xfrm>
            <a:off x="5312072" y="2821387"/>
            <a:ext cx="1932986" cy="623324"/>
          </a:xfrm>
          <a:prstGeom prst="rect">
            <a:avLst/>
          </a:prstGeom>
        </p:spPr>
      </p:pic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D61DE98B-F7BC-476F-898A-8558A449311C}"/>
              </a:ext>
            </a:extLst>
          </p:cNvPr>
          <p:cNvCxnSpPr>
            <a:cxnSpLocks/>
          </p:cNvCxnSpPr>
          <p:nvPr/>
        </p:nvCxnSpPr>
        <p:spPr>
          <a:xfrm flipV="1">
            <a:off x="4264241" y="3129744"/>
            <a:ext cx="1511719" cy="912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DC3DF86A-E439-4BF8-B801-867041DCA8DB}"/>
              </a:ext>
            </a:extLst>
          </p:cNvPr>
          <p:cNvSpPr txBox="1"/>
          <p:nvPr/>
        </p:nvSpPr>
        <p:spPr>
          <a:xfrm>
            <a:off x="7202506" y="3255256"/>
            <a:ext cx="22525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/>
              <a:t>*Load </a:t>
            </a:r>
            <a:r>
              <a:rPr lang="de-DE" sz="1050" dirty="0" err="1"/>
              <a:t>from</a:t>
            </a:r>
            <a:r>
              <a:rPr lang="de-DE" sz="1050" dirty="0"/>
              <a:t> </a:t>
            </a:r>
            <a:r>
              <a:rPr lang="de-DE" sz="1050" dirty="0" err="1"/>
              <a:t>local</a:t>
            </a:r>
            <a:r>
              <a:rPr lang="de-DE" sz="1050" dirty="0"/>
              <a:t> </a:t>
            </a:r>
            <a:r>
              <a:rPr lang="de-DE" sz="1050" dirty="0" err="1"/>
              <a:t>disc</a:t>
            </a:r>
            <a:r>
              <a:rPr lang="de-DE" sz="1050" dirty="0"/>
              <a:t>. Server </a:t>
            </a:r>
            <a:r>
              <a:rPr lang="de-DE" sz="1050" dirty="0" err="1"/>
              <a:t>see</a:t>
            </a:r>
            <a:r>
              <a:rPr lang="de-DE" sz="1050" dirty="0"/>
              <a:t> </a:t>
            </a:r>
            <a:r>
              <a:rPr lang="de-DE" sz="1050" dirty="0" err="1"/>
              <a:t>later</a:t>
            </a:r>
            <a:endParaRPr lang="de-DE" sz="1050" dirty="0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F4E578C-58EA-4CB2-B6E3-B991FE5155F7}"/>
              </a:ext>
            </a:extLst>
          </p:cNvPr>
          <p:cNvCxnSpPr>
            <a:cxnSpLocks/>
          </p:cNvCxnSpPr>
          <p:nvPr/>
        </p:nvCxnSpPr>
        <p:spPr>
          <a:xfrm>
            <a:off x="3680460" y="3383838"/>
            <a:ext cx="0" cy="5176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D2AA34E9-5A57-4ED0-9E4D-EF20F507FD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9103" y="3996923"/>
            <a:ext cx="2877546" cy="2694845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FBA1F7F5-1D54-469E-A2B4-4D9DADC718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4786"/>
          <a:stretch/>
        </p:blipFill>
        <p:spPr>
          <a:xfrm>
            <a:off x="7214578" y="3888319"/>
            <a:ext cx="4728867" cy="1524903"/>
          </a:xfrm>
          <a:prstGeom prst="rect">
            <a:avLst/>
          </a:prstGeom>
        </p:spPr>
      </p:pic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1790BDC-CD8E-41A0-A479-23C3FF5A4308}"/>
              </a:ext>
            </a:extLst>
          </p:cNvPr>
          <p:cNvCxnSpPr>
            <a:cxnSpLocks/>
          </p:cNvCxnSpPr>
          <p:nvPr/>
        </p:nvCxnSpPr>
        <p:spPr>
          <a:xfrm flipV="1">
            <a:off x="2697480" y="5158943"/>
            <a:ext cx="5295900" cy="12961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270D043D-5110-4F25-867F-602C23522D71}"/>
              </a:ext>
            </a:extLst>
          </p:cNvPr>
          <p:cNvSpPr txBox="1"/>
          <p:nvPr/>
        </p:nvSpPr>
        <p:spPr>
          <a:xfrm>
            <a:off x="7771325" y="5531803"/>
            <a:ext cx="42107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Save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current</a:t>
            </a:r>
            <a:r>
              <a:rPr lang="de-DE" b="1" dirty="0"/>
              <a:t> </a:t>
            </a:r>
            <a:r>
              <a:rPr lang="de-DE" b="1" dirty="0" err="1"/>
              <a:t>content</a:t>
            </a:r>
            <a:r>
              <a:rPr lang="de-DE" b="1" dirty="0"/>
              <a:t> of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editor</a:t>
            </a:r>
            <a:r>
              <a:rPr lang="de-DE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to</a:t>
            </a:r>
            <a:r>
              <a:rPr lang="de-DE" dirty="0"/>
              <a:t> an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(</a:t>
            </a:r>
            <a:r>
              <a:rPr lang="de-DE" dirty="0" err="1"/>
              <a:t>overwrite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(</a:t>
            </a:r>
            <a:r>
              <a:rPr lang="de-DE" dirty="0" err="1"/>
              <a:t>choose</a:t>
            </a:r>
            <a:r>
              <a:rPr lang="de-DE" dirty="0"/>
              <a:t> a </a:t>
            </a:r>
            <a:r>
              <a:rPr lang="de-DE" dirty="0" err="1"/>
              <a:t>useful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)</a:t>
            </a:r>
          </a:p>
          <a:p>
            <a:r>
              <a:rPr lang="de-DE" b="1" dirty="0" err="1"/>
              <a:t>Hint</a:t>
            </a:r>
            <a:r>
              <a:rPr lang="de-DE" dirty="0"/>
              <a:t>: Use Explorer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delete</a:t>
            </a:r>
            <a:r>
              <a:rPr lang="de-DE" dirty="0"/>
              <a:t> and </a:t>
            </a:r>
            <a:r>
              <a:rPr lang="de-DE" dirty="0" err="1"/>
              <a:t>rename</a:t>
            </a:r>
            <a:r>
              <a:rPr lang="de-DE" dirty="0"/>
              <a:t>!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B47360F7-E95D-4A1C-B4CB-C65E9096BBF9}"/>
              </a:ext>
            </a:extLst>
          </p:cNvPr>
          <p:cNvSpPr/>
          <p:nvPr/>
        </p:nvSpPr>
        <p:spPr>
          <a:xfrm>
            <a:off x="8435340" y="3848100"/>
            <a:ext cx="601980" cy="3733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3682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43">
            <a:extLst>
              <a:ext uri="{FF2B5EF4-FFF2-40B4-BE49-F238E27FC236}">
                <a16:creationId xmlns:a16="http://schemas.microsoft.com/office/drawing/2014/main" id="{B5151977-40FB-40DB-9EBE-EFF5E87A39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7" b="9298"/>
          <a:stretch/>
        </p:blipFill>
        <p:spPr>
          <a:xfrm>
            <a:off x="0" y="1183498"/>
            <a:ext cx="12192000" cy="5670231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D1871F0A-834C-4212-BCE8-E43BA53D3F7E}"/>
              </a:ext>
            </a:extLst>
          </p:cNvPr>
          <p:cNvSpPr/>
          <p:nvPr/>
        </p:nvSpPr>
        <p:spPr>
          <a:xfrm rot="16200000">
            <a:off x="-2827281" y="2835830"/>
            <a:ext cx="6850540" cy="1193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Super.Station.Automation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A4EE090-AD4A-4982-8FBD-A2071D280739}"/>
              </a:ext>
            </a:extLst>
          </p:cNvPr>
          <p:cNvSpPr txBox="1"/>
          <p:nvPr/>
        </p:nvSpPr>
        <p:spPr>
          <a:xfrm>
            <a:off x="218529" y="6226818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</a:t>
            </a:r>
            <a:endParaRPr lang="de-DE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7BE0A4F-63FA-4D2B-ACBE-164FB4787A38}"/>
              </a:ext>
            </a:extLst>
          </p:cNvPr>
          <p:cNvSpPr txBox="1"/>
          <p:nvPr/>
        </p:nvSpPr>
        <p:spPr>
          <a:xfrm>
            <a:off x="2095500" y="335280"/>
            <a:ext cx="89992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Buttons and </a:t>
            </a:r>
            <a:r>
              <a:rPr lang="de-DE" sz="3600" b="1" dirty="0" err="1"/>
              <a:t>command</a:t>
            </a:r>
            <a:r>
              <a:rPr lang="de-DE" sz="3600" b="1" dirty="0"/>
              <a:t>(</a:t>
            </a:r>
            <a:r>
              <a:rPr lang="de-DE" sz="3600" b="1" dirty="0" err="1"/>
              <a:t>chains</a:t>
            </a:r>
            <a:r>
              <a:rPr lang="de-DE" sz="3600" b="1" dirty="0"/>
              <a:t>)?</a:t>
            </a:r>
          </a:p>
          <a:p>
            <a:endParaRPr lang="de-DE" b="1" dirty="0"/>
          </a:p>
          <a:p>
            <a:r>
              <a:rPr lang="de-DE" dirty="0"/>
              <a:t>A </a:t>
            </a:r>
            <a:r>
              <a:rPr lang="de-DE" dirty="0" err="1"/>
              <a:t>button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a Mode (1), </a:t>
            </a:r>
            <a:r>
              <a:rPr lang="de-DE" dirty="0" err="1"/>
              <a:t>ip</a:t>
            </a:r>
            <a:r>
              <a:rPr lang="de-DE" dirty="0"/>
              <a:t> (2), title (3), alt </a:t>
            </a:r>
            <a:r>
              <a:rPr lang="de-DE" dirty="0" err="1"/>
              <a:t>text</a:t>
            </a:r>
            <a:r>
              <a:rPr lang="de-DE" dirty="0"/>
              <a:t> (4), a </a:t>
            </a:r>
            <a:r>
              <a:rPr lang="de-DE" dirty="0" err="1"/>
              <a:t>color</a:t>
            </a:r>
            <a:r>
              <a:rPr lang="de-DE" dirty="0"/>
              <a:t> (5) and a </a:t>
            </a:r>
            <a:r>
              <a:rPr lang="de-DE" dirty="0" err="1"/>
              <a:t>br</a:t>
            </a:r>
            <a:r>
              <a:rPr lang="de-DE" dirty="0"/>
              <a:t>/break (6) in ist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definition</a:t>
            </a:r>
            <a:r>
              <a:rPr lang="de-DE" dirty="0"/>
              <a:t>. The </a:t>
            </a:r>
            <a:r>
              <a:rPr lang="de-DE" dirty="0" err="1"/>
              <a:t>commands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chained</a:t>
            </a:r>
            <a:r>
              <a:rPr lang="de-DE" dirty="0"/>
              <a:t> in </a:t>
            </a:r>
            <a:r>
              <a:rPr lang="de-DE" dirty="0" err="1"/>
              <a:t>command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(X)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Cmd</a:t>
            </a:r>
            <a:r>
              <a:rPr lang="de-DE" dirty="0"/>
              <a:t> (7), a </a:t>
            </a:r>
            <a:r>
              <a:rPr lang="de-DE" dirty="0" err="1"/>
              <a:t>delayed</a:t>
            </a:r>
            <a:r>
              <a:rPr lang="de-DE" dirty="0"/>
              <a:t> exec.in </a:t>
            </a:r>
            <a:r>
              <a:rPr lang="de-DE" dirty="0" err="1"/>
              <a:t>ms</a:t>
            </a:r>
            <a:r>
              <a:rPr lang="de-DE" dirty="0"/>
              <a:t> (8) and a </a:t>
            </a:r>
            <a:r>
              <a:rPr lang="de-DE" dirty="0" err="1"/>
              <a:t>differnt</a:t>
            </a:r>
            <a:r>
              <a:rPr lang="de-DE" dirty="0"/>
              <a:t> </a:t>
            </a:r>
            <a:r>
              <a:rPr lang="de-DE" dirty="0" err="1"/>
              <a:t>Ip</a:t>
            </a:r>
            <a:r>
              <a:rPr lang="de-DE" dirty="0"/>
              <a:t> (9) and/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mode</a:t>
            </a:r>
            <a:r>
              <a:rPr lang="de-DE" dirty="0"/>
              <a:t> (10)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command</a:t>
            </a:r>
            <a:r>
              <a:rPr lang="de-DE" dirty="0"/>
              <a:t> </a:t>
            </a:r>
            <a:r>
              <a:rPr lang="de-DE" dirty="0" err="1"/>
              <a:t>shd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different </a:t>
            </a:r>
            <a:r>
              <a:rPr lang="de-DE" dirty="0" err="1"/>
              <a:t>controller</a:t>
            </a:r>
            <a:r>
              <a:rPr lang="de-DE" dirty="0"/>
              <a:t>. A </a:t>
            </a:r>
            <a:r>
              <a:rPr lang="de-DE" dirty="0" err="1"/>
              <a:t>list</a:t>
            </a:r>
            <a:r>
              <a:rPr lang="de-DE" dirty="0"/>
              <a:t> of </a:t>
            </a:r>
            <a:r>
              <a:rPr lang="de-DE" dirty="0" err="1"/>
              <a:t>button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</a:t>
            </a:r>
            <a:r>
              <a:rPr lang="de-DE" dirty="0" err="1"/>
              <a:t>creates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button</a:t>
            </a:r>
            <a:r>
              <a:rPr lang="de-DE" dirty="0"/>
              <a:t> </a:t>
            </a:r>
            <a:r>
              <a:rPr lang="de-DE" dirty="0" err="1"/>
              <a:t>panel</a:t>
            </a:r>
            <a:r>
              <a:rPr lang="de-DE" dirty="0"/>
              <a:t>.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C4FAD07-8D75-4200-8006-2DDC3EFB70A5}"/>
              </a:ext>
            </a:extLst>
          </p:cNvPr>
          <p:cNvSpPr txBox="1"/>
          <p:nvPr/>
        </p:nvSpPr>
        <p:spPr>
          <a:xfrm>
            <a:off x="6195060" y="2450514"/>
            <a:ext cx="532068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solidFill>
                  <a:srgbClr val="FF0000"/>
                </a:solidFill>
              </a:rPr>
              <a:t>Hint</a:t>
            </a:r>
            <a:r>
              <a:rPr lang="de-DE" b="1" dirty="0">
                <a:solidFill>
                  <a:srgbClr val="FF0000"/>
                </a:solidFill>
              </a:rPr>
              <a:t>: </a:t>
            </a:r>
            <a:r>
              <a:rPr lang="de-DE" b="1" dirty="0" err="1">
                <a:solidFill>
                  <a:srgbClr val="FF0000"/>
                </a:solidFill>
              </a:rPr>
              <a:t>Make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yourself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familar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with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the</a:t>
            </a:r>
            <a:r>
              <a:rPr lang="de-DE" b="1" dirty="0">
                <a:solidFill>
                  <a:srgbClr val="FF0000"/>
                </a:solidFill>
              </a:rPr>
              <a:t> JSON-Notation.</a:t>
            </a:r>
          </a:p>
          <a:p>
            <a:r>
              <a:rPr lang="de-DE" b="1" dirty="0">
                <a:solidFill>
                  <a:srgbClr val="FF0000"/>
                </a:solidFill>
              </a:rPr>
              <a:t>Check </a:t>
            </a:r>
            <a:r>
              <a:rPr lang="de-DE" b="1" dirty="0" err="1">
                <a:solidFill>
                  <a:srgbClr val="FF0000"/>
                </a:solidFill>
              </a:rPr>
              <a:t>the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meaning</a:t>
            </a:r>
            <a:r>
              <a:rPr lang="de-DE" b="1" dirty="0">
                <a:solidFill>
                  <a:srgbClr val="FF0000"/>
                </a:solidFill>
              </a:rPr>
              <a:t> of [ ] { } and ,</a:t>
            </a:r>
          </a:p>
          <a:p>
            <a:endParaRPr lang="de-DE" b="1" dirty="0">
              <a:solidFill>
                <a:srgbClr val="FF0000"/>
              </a:solidFill>
            </a:endParaRPr>
          </a:p>
          <a:p>
            <a:r>
              <a:rPr lang="de-DE" b="1" dirty="0">
                <a:solidFill>
                  <a:srgbClr val="FF0000"/>
                </a:solidFill>
              </a:rPr>
              <a:t>Use </a:t>
            </a:r>
            <a:r>
              <a:rPr lang="de-DE" b="1" dirty="0" err="1">
                <a:solidFill>
                  <a:srgbClr val="FF0000"/>
                </a:solidFill>
              </a:rPr>
              <a:t>the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provided</a:t>
            </a:r>
            <a:r>
              <a:rPr lang="de-DE" b="1" dirty="0">
                <a:solidFill>
                  <a:srgbClr val="FF0000"/>
                </a:solidFill>
              </a:rPr>
              <a:t> JSON-Editor </a:t>
            </a:r>
            <a:r>
              <a:rPr lang="de-DE" b="1" dirty="0" err="1">
                <a:solidFill>
                  <a:srgbClr val="FF0000"/>
                </a:solidFill>
              </a:rPr>
              <a:t>or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other</a:t>
            </a:r>
            <a:r>
              <a:rPr lang="de-DE" b="1" dirty="0">
                <a:solidFill>
                  <a:srgbClr val="FF0000"/>
                </a:solidFill>
              </a:rPr>
              <a:t> online Editors. </a:t>
            </a:r>
            <a:br>
              <a:rPr lang="de-DE" b="1" dirty="0">
                <a:solidFill>
                  <a:srgbClr val="FF0000"/>
                </a:solidFill>
              </a:rPr>
            </a:br>
            <a:r>
              <a:rPr lang="de-DE" b="1" dirty="0">
                <a:solidFill>
                  <a:srgbClr val="FF0000"/>
                </a:solidFill>
              </a:rPr>
              <a:t>Use </a:t>
            </a:r>
            <a:r>
              <a:rPr lang="de-DE" b="1" dirty="0" err="1">
                <a:solidFill>
                  <a:srgbClr val="FF0000"/>
                </a:solidFill>
              </a:rPr>
              <a:t>Textview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or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experiment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with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tree</a:t>
            </a:r>
            <a:r>
              <a:rPr lang="de-DE" b="1" dirty="0">
                <a:solidFill>
                  <a:srgbClr val="FF0000"/>
                </a:solidFill>
              </a:rPr>
              <a:t> and </a:t>
            </a:r>
            <a:r>
              <a:rPr lang="de-DE" b="1" dirty="0" err="1">
                <a:solidFill>
                  <a:srgbClr val="FF0000"/>
                </a:solidFill>
              </a:rPr>
              <a:t>table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view</a:t>
            </a:r>
            <a:r>
              <a:rPr lang="de-DE" b="1" dirty="0">
                <a:solidFill>
                  <a:srgbClr val="FF0000"/>
                </a:solidFill>
              </a:rPr>
              <a:t>.</a:t>
            </a:r>
            <a:br>
              <a:rPr lang="de-DE" b="1" dirty="0">
                <a:solidFill>
                  <a:srgbClr val="FF0000"/>
                </a:solidFill>
              </a:rPr>
            </a:br>
            <a:r>
              <a:rPr lang="de-DE" b="1" dirty="0">
                <a:solidFill>
                  <a:srgbClr val="FF0000"/>
                </a:solidFill>
              </a:rPr>
              <a:t>Use </a:t>
            </a:r>
            <a:r>
              <a:rPr lang="de-DE" b="1" dirty="0" err="1">
                <a:solidFill>
                  <a:srgbClr val="FF0000"/>
                </a:solidFill>
              </a:rPr>
              <a:t>the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view</a:t>
            </a:r>
            <a:r>
              <a:rPr lang="de-DE" b="1" dirty="0">
                <a:solidFill>
                  <a:srgbClr val="FF0000"/>
                </a:solidFill>
              </a:rPr>
              <a:t> u like </a:t>
            </a:r>
            <a:r>
              <a:rPr lang="de-DE" b="1" dirty="0" err="1">
                <a:solidFill>
                  <a:srgbClr val="FF0000"/>
                </a:solidFill>
              </a:rPr>
              <a:t>most</a:t>
            </a:r>
            <a:r>
              <a:rPr lang="de-DE" b="1" dirty="0">
                <a:solidFill>
                  <a:srgbClr val="FF0000"/>
                </a:solidFill>
              </a:rPr>
              <a:t>.</a:t>
            </a:r>
            <a:br>
              <a:rPr lang="de-DE" b="1" dirty="0">
                <a:solidFill>
                  <a:srgbClr val="FF0000"/>
                </a:solidFill>
              </a:rPr>
            </a:br>
            <a:r>
              <a:rPr lang="de-DE" b="1" dirty="0" err="1">
                <a:solidFill>
                  <a:srgbClr val="FF0000"/>
                </a:solidFill>
              </a:rPr>
              <a:t>Dont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forget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to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backup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files</a:t>
            </a:r>
            <a:r>
              <a:rPr lang="de-DE" b="1" dirty="0">
                <a:solidFill>
                  <a:srgbClr val="FF0000"/>
                </a:solidFill>
              </a:rPr>
              <a:t> :P</a:t>
            </a:r>
          </a:p>
          <a:p>
            <a:endParaRPr lang="de-DE" b="1" dirty="0">
              <a:solidFill>
                <a:srgbClr val="FF0000"/>
              </a:solidFill>
            </a:endParaRPr>
          </a:p>
          <a:p>
            <a:r>
              <a:rPr lang="de-DE" b="1" dirty="0">
                <a:solidFill>
                  <a:srgbClr val="FF0000"/>
                </a:solidFill>
              </a:rPr>
              <a:t>See </a:t>
            </a:r>
            <a:r>
              <a:rPr lang="de-DE" b="1" dirty="0" err="1">
                <a:solidFill>
                  <a:srgbClr val="FF0000"/>
                </a:solidFill>
              </a:rPr>
              <a:t>how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to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use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the</a:t>
            </a:r>
            <a:r>
              <a:rPr lang="de-DE" b="1" dirty="0">
                <a:solidFill>
                  <a:srgbClr val="FF0000"/>
                </a:solidFill>
              </a:rPr>
              <a:t> API/</a:t>
            </a:r>
            <a:r>
              <a:rPr lang="de-DE" b="1" dirty="0" err="1">
                <a:solidFill>
                  <a:srgbClr val="FF0000"/>
                </a:solidFill>
              </a:rPr>
              <a:t>Cmds</a:t>
            </a:r>
            <a:r>
              <a:rPr lang="de-DE" b="1" dirty="0">
                <a:solidFill>
                  <a:srgbClr val="FF0000"/>
                </a:solidFill>
              </a:rPr>
              <a:t>: </a:t>
            </a:r>
            <a:br>
              <a:rPr lang="de-DE" b="1" dirty="0">
                <a:solidFill>
                  <a:srgbClr val="FF0000"/>
                </a:solidFill>
              </a:rPr>
            </a:br>
            <a:r>
              <a:rPr lang="de-DE" b="1" dirty="0" err="1">
                <a:solidFill>
                  <a:srgbClr val="FF0000"/>
                </a:solidFill>
                <a:hlinkClick r:id="rId3"/>
              </a:rPr>
              <a:t>remoteSwitchFramework</a:t>
            </a:r>
            <a:r>
              <a:rPr lang="de-DE" b="1" dirty="0">
                <a:solidFill>
                  <a:srgbClr val="FF0000"/>
                </a:solidFill>
                <a:hlinkClick r:id="rId3"/>
              </a:rPr>
              <a:t> </a:t>
            </a:r>
            <a:r>
              <a:rPr lang="de-DE" b="1" dirty="0" err="1">
                <a:solidFill>
                  <a:srgbClr val="FF0000"/>
                </a:solidFill>
                <a:hlinkClick r:id="rId3"/>
              </a:rPr>
              <a:t>slide</a:t>
            </a:r>
            <a:r>
              <a:rPr lang="de-DE" b="1" dirty="0">
                <a:solidFill>
                  <a:srgbClr val="FF0000"/>
                </a:solidFill>
                <a:hlinkClick r:id="rId3"/>
              </a:rPr>
              <a:t> 6</a:t>
            </a:r>
            <a:endParaRPr lang="de-DE" b="1" dirty="0">
              <a:solidFill>
                <a:srgbClr val="FF0000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EAC94D1-A75E-4FAD-AC88-79FCE0EC4B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8793" y="2508878"/>
            <a:ext cx="3653790" cy="4327539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FFB0A55F-BA41-4652-811C-B1BD249D1174}"/>
              </a:ext>
            </a:extLst>
          </p:cNvPr>
          <p:cNvSpPr/>
          <p:nvPr/>
        </p:nvSpPr>
        <p:spPr>
          <a:xfrm>
            <a:off x="2757487" y="3224349"/>
            <a:ext cx="1014411" cy="4142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AAC02E3-EEBB-4C35-928D-364D9A3E9793}"/>
              </a:ext>
            </a:extLst>
          </p:cNvPr>
          <p:cNvSpPr/>
          <p:nvPr/>
        </p:nvSpPr>
        <p:spPr>
          <a:xfrm>
            <a:off x="2757488" y="3681548"/>
            <a:ext cx="1309687" cy="6724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A2C96DF-9381-4F1E-83E6-944E6877802A}"/>
              </a:ext>
            </a:extLst>
          </p:cNvPr>
          <p:cNvSpPr/>
          <p:nvPr/>
        </p:nvSpPr>
        <p:spPr>
          <a:xfrm>
            <a:off x="2757487" y="4397019"/>
            <a:ext cx="1309687" cy="6724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66BDDA7-1597-45DF-95AE-D0B93BF32D7F}"/>
              </a:ext>
            </a:extLst>
          </p:cNvPr>
          <p:cNvSpPr/>
          <p:nvPr/>
        </p:nvSpPr>
        <p:spPr>
          <a:xfrm>
            <a:off x="2757486" y="5083912"/>
            <a:ext cx="1309687" cy="6724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4ACE648-4BB6-41E5-9212-B1BC9D1344E1}"/>
              </a:ext>
            </a:extLst>
          </p:cNvPr>
          <p:cNvSpPr txBox="1"/>
          <p:nvPr/>
        </p:nvSpPr>
        <p:spPr>
          <a:xfrm>
            <a:off x="4061409" y="5747185"/>
            <a:ext cx="3327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(1)</a:t>
            </a:r>
          </a:p>
          <a:p>
            <a:r>
              <a:rPr lang="de-DE" sz="900" dirty="0">
                <a:solidFill>
                  <a:schemeClr val="bg1"/>
                </a:solidFill>
              </a:rPr>
              <a:t>(2)</a:t>
            </a:r>
          </a:p>
          <a:p>
            <a:r>
              <a:rPr lang="de-DE" sz="900" dirty="0">
                <a:solidFill>
                  <a:schemeClr val="bg1"/>
                </a:solidFill>
              </a:rPr>
              <a:t>(3)</a:t>
            </a:r>
          </a:p>
          <a:p>
            <a:r>
              <a:rPr lang="de-DE" sz="900" dirty="0">
                <a:solidFill>
                  <a:schemeClr val="bg1"/>
                </a:solidFill>
              </a:rPr>
              <a:t>(4)</a:t>
            </a:r>
          </a:p>
          <a:p>
            <a:r>
              <a:rPr lang="de-DE" sz="900" dirty="0">
                <a:solidFill>
                  <a:schemeClr val="bg1"/>
                </a:solidFill>
              </a:rPr>
              <a:t>(5)</a:t>
            </a:r>
          </a:p>
          <a:p>
            <a:r>
              <a:rPr lang="de-DE" sz="900" dirty="0">
                <a:solidFill>
                  <a:schemeClr val="bg1"/>
                </a:solidFill>
              </a:rPr>
              <a:t>(6)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FBE92A3-8D32-4C10-AC1F-C1E837F3347B}"/>
              </a:ext>
            </a:extLst>
          </p:cNvPr>
          <p:cNvSpPr txBox="1"/>
          <p:nvPr/>
        </p:nvSpPr>
        <p:spPr>
          <a:xfrm>
            <a:off x="4079615" y="3677277"/>
            <a:ext cx="460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(7)</a:t>
            </a:r>
          </a:p>
          <a:p>
            <a:r>
              <a:rPr lang="de-DE" sz="900" dirty="0">
                <a:solidFill>
                  <a:schemeClr val="bg1"/>
                </a:solidFill>
              </a:rPr>
              <a:t>(8)</a:t>
            </a:r>
          </a:p>
          <a:p>
            <a:r>
              <a:rPr lang="de-DE" sz="900" dirty="0">
                <a:solidFill>
                  <a:schemeClr val="bg1"/>
                </a:solidFill>
              </a:rPr>
              <a:t>(9)</a:t>
            </a:r>
          </a:p>
          <a:p>
            <a:r>
              <a:rPr lang="de-DE" sz="900" dirty="0">
                <a:solidFill>
                  <a:schemeClr val="bg1"/>
                </a:solidFill>
              </a:rPr>
              <a:t>(10)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2992E50-3CE7-46DB-9741-23579D94AA73}"/>
              </a:ext>
            </a:extLst>
          </p:cNvPr>
          <p:cNvSpPr txBox="1"/>
          <p:nvPr/>
        </p:nvSpPr>
        <p:spPr>
          <a:xfrm>
            <a:off x="3177915" y="3004177"/>
            <a:ext cx="4602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(X)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CA8B63BA-E981-4144-961C-6385124622EC}"/>
              </a:ext>
            </a:extLst>
          </p:cNvPr>
          <p:cNvSpPr/>
          <p:nvPr/>
        </p:nvSpPr>
        <p:spPr>
          <a:xfrm>
            <a:off x="10848327" y="166737"/>
            <a:ext cx="1193802" cy="119380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de-D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30BF3D3-F367-4C4B-8DDF-FCC9518B5FAB}"/>
              </a:ext>
            </a:extLst>
          </p:cNvPr>
          <p:cNvSpPr txBox="1"/>
          <p:nvPr/>
        </p:nvSpPr>
        <p:spPr>
          <a:xfrm>
            <a:off x="5775960" y="0"/>
            <a:ext cx="5072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3200" b="1" dirty="0"/>
              <a:t>Button Panel</a:t>
            </a:r>
          </a:p>
        </p:txBody>
      </p:sp>
    </p:spTree>
    <p:extLst>
      <p:ext uri="{BB962C8B-B14F-4D97-AF65-F5344CB8AC3E}">
        <p14:creationId xmlns:p14="http://schemas.microsoft.com/office/powerpoint/2010/main" val="4276270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43">
            <a:extLst>
              <a:ext uri="{FF2B5EF4-FFF2-40B4-BE49-F238E27FC236}">
                <a16:creationId xmlns:a16="http://schemas.microsoft.com/office/drawing/2014/main" id="{B5151977-40FB-40DB-9EBE-EFF5E87A39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7" b="9298"/>
          <a:stretch/>
        </p:blipFill>
        <p:spPr>
          <a:xfrm>
            <a:off x="19543" y="1267318"/>
            <a:ext cx="12192000" cy="5670231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4E412DA0-99F8-4C85-9409-4259AD93C2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316"/>
          <a:stretch/>
        </p:blipFill>
        <p:spPr>
          <a:xfrm>
            <a:off x="2238457" y="1475720"/>
            <a:ext cx="4962443" cy="5359420"/>
          </a:xfrm>
          <a:prstGeom prst="rect">
            <a:avLst/>
          </a:prstGeom>
        </p:spPr>
      </p:pic>
      <p:sp>
        <p:nvSpPr>
          <p:cNvPr id="36" name="Rechteck 35">
            <a:extLst>
              <a:ext uri="{FF2B5EF4-FFF2-40B4-BE49-F238E27FC236}">
                <a16:creationId xmlns:a16="http://schemas.microsoft.com/office/drawing/2014/main" id="{4CEE5FD8-C530-401F-8942-48582D230FE8}"/>
              </a:ext>
            </a:extLst>
          </p:cNvPr>
          <p:cNvSpPr/>
          <p:nvPr/>
        </p:nvSpPr>
        <p:spPr>
          <a:xfrm rot="16200000">
            <a:off x="-2827281" y="2835830"/>
            <a:ext cx="6850540" cy="1193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Super.Station.Automation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00670FB-16C5-4D5B-A495-25756B700130}"/>
              </a:ext>
            </a:extLst>
          </p:cNvPr>
          <p:cNvSpPr txBox="1"/>
          <p:nvPr/>
        </p:nvSpPr>
        <p:spPr>
          <a:xfrm>
            <a:off x="218529" y="6226818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</a:t>
            </a:r>
            <a:endParaRPr lang="de-DE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67BB0E5-C225-4689-9732-5CA6F3B6E549}"/>
              </a:ext>
            </a:extLst>
          </p:cNvPr>
          <p:cNvSpPr/>
          <p:nvPr/>
        </p:nvSpPr>
        <p:spPr>
          <a:xfrm>
            <a:off x="10848327" y="166737"/>
            <a:ext cx="1193802" cy="119380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de-D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B2BA8EF-E35C-4830-B00C-F687CBC7B266}"/>
              </a:ext>
            </a:extLst>
          </p:cNvPr>
          <p:cNvSpPr txBox="1"/>
          <p:nvPr/>
        </p:nvSpPr>
        <p:spPr>
          <a:xfrm>
            <a:off x="5775960" y="0"/>
            <a:ext cx="5072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3200" b="1" dirty="0"/>
              <a:t>Infrastructure Admin Panel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D3A49C6-C6D9-4C36-AF47-2132EEB1A6C0}"/>
              </a:ext>
            </a:extLst>
          </p:cNvPr>
          <p:cNvSpPr txBox="1"/>
          <p:nvPr/>
        </p:nvSpPr>
        <p:spPr>
          <a:xfrm>
            <a:off x="2136682" y="532805"/>
            <a:ext cx="51805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/>
              <a:t>Load/Edit/Write a </a:t>
            </a:r>
            <a:r>
              <a:rPr lang="de-DE" sz="2400" b="1" dirty="0" err="1"/>
              <a:t>controllers</a:t>
            </a:r>
            <a:r>
              <a:rPr lang="de-DE" sz="2400" b="1" dirty="0"/>
              <a:t> </a:t>
            </a:r>
            <a:r>
              <a:rPr lang="de-DE" sz="2400" b="1" dirty="0" err="1"/>
              <a:t>setup</a:t>
            </a:r>
            <a:r>
              <a:rPr lang="de-DE" sz="2400" b="1" dirty="0"/>
              <a:t> </a:t>
            </a:r>
            <a:r>
              <a:rPr lang="de-DE" sz="2400" b="1" dirty="0" err="1"/>
              <a:t>config</a:t>
            </a:r>
            <a:r>
              <a:rPr lang="de-DE" sz="2400" b="1" dirty="0"/>
              <a:t> (*)</a:t>
            </a:r>
            <a:endParaRPr lang="de-DE" sz="1600" b="1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19F2339-5DCC-4162-A4D8-771DDB4EC8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4786"/>
          <a:stretch/>
        </p:blipFill>
        <p:spPr>
          <a:xfrm>
            <a:off x="6406284" y="3223445"/>
            <a:ext cx="5955754" cy="1920533"/>
          </a:xfrm>
          <a:prstGeom prst="rect">
            <a:avLst/>
          </a:prstGeom>
        </p:spPr>
      </p:pic>
      <p:sp>
        <p:nvSpPr>
          <p:cNvPr id="13" name="Ellipse 12">
            <a:extLst>
              <a:ext uri="{FF2B5EF4-FFF2-40B4-BE49-F238E27FC236}">
                <a16:creationId xmlns:a16="http://schemas.microsoft.com/office/drawing/2014/main" id="{3A9F4EC7-9EA8-4DA0-8927-60BEE20269B5}"/>
              </a:ext>
            </a:extLst>
          </p:cNvPr>
          <p:cNvSpPr/>
          <p:nvPr/>
        </p:nvSpPr>
        <p:spPr>
          <a:xfrm>
            <a:off x="8054172" y="3211537"/>
            <a:ext cx="601980" cy="3733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7D4245E0-2BED-414A-BC46-71DBB314194F}"/>
              </a:ext>
            </a:extLst>
          </p:cNvPr>
          <p:cNvCxnSpPr>
            <a:cxnSpLocks/>
          </p:cNvCxnSpPr>
          <p:nvPr/>
        </p:nvCxnSpPr>
        <p:spPr>
          <a:xfrm>
            <a:off x="3009900" y="2400978"/>
            <a:ext cx="4221480" cy="15614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F4E578C-58EA-4CB2-B6E3-B991FE5155F7}"/>
              </a:ext>
            </a:extLst>
          </p:cNvPr>
          <p:cNvCxnSpPr>
            <a:cxnSpLocks/>
          </p:cNvCxnSpPr>
          <p:nvPr/>
        </p:nvCxnSpPr>
        <p:spPr>
          <a:xfrm flipV="1">
            <a:off x="3131820" y="4907281"/>
            <a:ext cx="4556760" cy="14179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CE24AE11-AC44-4B8F-B9AC-F1BA88E8769C}"/>
              </a:ext>
            </a:extLst>
          </p:cNvPr>
          <p:cNvSpPr txBox="1"/>
          <p:nvPr/>
        </p:nvSpPr>
        <p:spPr>
          <a:xfrm>
            <a:off x="7771325" y="5348923"/>
            <a:ext cx="42107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Save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current</a:t>
            </a:r>
            <a:r>
              <a:rPr lang="de-DE" b="1" dirty="0"/>
              <a:t> </a:t>
            </a:r>
            <a:r>
              <a:rPr lang="de-DE" b="1" dirty="0" err="1"/>
              <a:t>content</a:t>
            </a:r>
            <a:r>
              <a:rPr lang="de-DE" b="1" dirty="0"/>
              <a:t> of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editor</a:t>
            </a:r>
            <a:r>
              <a:rPr lang="de-DE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to</a:t>
            </a:r>
            <a:r>
              <a:rPr lang="de-DE" dirty="0"/>
              <a:t> an </a:t>
            </a:r>
            <a:r>
              <a:rPr lang="de-DE" dirty="0" err="1"/>
              <a:t>existing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(</a:t>
            </a:r>
            <a:r>
              <a:rPr lang="de-DE" dirty="0" err="1"/>
              <a:t>overwrite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(</a:t>
            </a:r>
            <a:r>
              <a:rPr lang="de-DE" dirty="0" err="1"/>
              <a:t>choose</a:t>
            </a:r>
            <a:r>
              <a:rPr lang="de-DE" dirty="0"/>
              <a:t> a </a:t>
            </a:r>
            <a:r>
              <a:rPr lang="de-DE" dirty="0" err="1"/>
              <a:t>useful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)</a:t>
            </a:r>
          </a:p>
          <a:p>
            <a:r>
              <a:rPr lang="de-DE" b="1" dirty="0" err="1"/>
              <a:t>Hint</a:t>
            </a:r>
            <a:r>
              <a:rPr lang="de-DE" dirty="0"/>
              <a:t>: Use Explorer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delete</a:t>
            </a:r>
            <a:r>
              <a:rPr lang="de-DE" dirty="0"/>
              <a:t> and </a:t>
            </a:r>
            <a:r>
              <a:rPr lang="de-DE" dirty="0" err="1"/>
              <a:t>rename</a:t>
            </a:r>
            <a:r>
              <a:rPr lang="de-DE" dirty="0"/>
              <a:t>!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911FA6B-DE35-42FA-AE70-D74FAD325FC6}"/>
              </a:ext>
            </a:extLst>
          </p:cNvPr>
          <p:cNvSpPr txBox="1"/>
          <p:nvPr/>
        </p:nvSpPr>
        <p:spPr>
          <a:xfrm>
            <a:off x="7658100" y="2105596"/>
            <a:ext cx="4457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u="sng" dirty="0">
                <a:solidFill>
                  <a:srgbClr val="FF0000"/>
                </a:solidFill>
              </a:rPr>
              <a:t>1. </a:t>
            </a:r>
            <a:r>
              <a:rPr lang="de-DE" sz="2400" b="1" u="sng" dirty="0" err="1">
                <a:solidFill>
                  <a:srgbClr val="FF0000"/>
                </a:solidFill>
              </a:rPr>
              <a:t>step</a:t>
            </a:r>
            <a:r>
              <a:rPr lang="de-DE" sz="2400" b="1" u="sng" dirty="0">
                <a:solidFill>
                  <a:srgbClr val="FF0000"/>
                </a:solidFill>
              </a:rPr>
              <a:t> </a:t>
            </a:r>
            <a:r>
              <a:rPr lang="de-DE" sz="2400" b="1" u="sng" dirty="0" err="1">
                <a:solidFill>
                  <a:srgbClr val="FF0000"/>
                </a:solidFill>
              </a:rPr>
              <a:t>is</a:t>
            </a:r>
            <a:r>
              <a:rPr lang="de-DE" sz="2400" b="1" u="sng" dirty="0">
                <a:solidFill>
                  <a:srgbClr val="FF0000"/>
                </a:solidFill>
              </a:rPr>
              <a:t> </a:t>
            </a:r>
            <a:r>
              <a:rPr lang="de-DE" sz="2400" b="1" u="sng" dirty="0" err="1">
                <a:solidFill>
                  <a:srgbClr val="FF0000"/>
                </a:solidFill>
              </a:rPr>
              <a:t>always</a:t>
            </a:r>
            <a:r>
              <a:rPr lang="de-DE" sz="2400" b="1" u="sng" dirty="0">
                <a:solidFill>
                  <a:srgbClr val="FF0000"/>
                </a:solidFill>
              </a:rPr>
              <a:t> </a:t>
            </a:r>
            <a:r>
              <a:rPr lang="de-DE" sz="2400" b="1" u="sng" dirty="0" err="1">
                <a:solidFill>
                  <a:srgbClr val="FF0000"/>
                </a:solidFill>
              </a:rPr>
              <a:t>load</a:t>
            </a:r>
            <a:r>
              <a:rPr lang="de-DE" sz="2400" b="1" u="sng" dirty="0">
                <a:solidFill>
                  <a:srgbClr val="FF0000"/>
                </a:solidFill>
              </a:rPr>
              <a:t> </a:t>
            </a:r>
            <a:r>
              <a:rPr lang="de-DE" sz="2400" b="1" u="sng" dirty="0" err="1">
                <a:solidFill>
                  <a:srgbClr val="FF0000"/>
                </a:solidFill>
              </a:rPr>
              <a:t>controllers</a:t>
            </a:r>
            <a:r>
              <a:rPr lang="de-DE" sz="2400" b="1" u="sng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BADA32E-180D-475E-954B-613551F28B43}"/>
              </a:ext>
            </a:extLst>
          </p:cNvPr>
          <p:cNvSpPr txBox="1"/>
          <p:nvPr/>
        </p:nvSpPr>
        <p:spPr>
          <a:xfrm>
            <a:off x="10202763" y="2480216"/>
            <a:ext cx="18405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/>
              <a:t>*Load </a:t>
            </a:r>
            <a:r>
              <a:rPr lang="de-DE" sz="1050" dirty="0" err="1"/>
              <a:t>from</a:t>
            </a:r>
            <a:r>
              <a:rPr lang="de-DE" sz="1050" dirty="0"/>
              <a:t> </a:t>
            </a:r>
            <a:r>
              <a:rPr lang="de-DE" sz="1050" dirty="0" err="1"/>
              <a:t>local</a:t>
            </a:r>
            <a:r>
              <a:rPr lang="de-DE" sz="1050" dirty="0"/>
              <a:t> </a:t>
            </a:r>
            <a:r>
              <a:rPr lang="de-DE" sz="1050" dirty="0" err="1"/>
              <a:t>storage</a:t>
            </a:r>
            <a:r>
              <a:rPr lang="de-DE" sz="1050" dirty="0"/>
              <a:t> </a:t>
            </a:r>
            <a:r>
              <a:rPr lang="de-DE" sz="1050" dirty="0" err="1"/>
              <a:t>only</a:t>
            </a:r>
            <a:r>
              <a:rPr lang="de-DE" sz="105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42204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43">
            <a:extLst>
              <a:ext uri="{FF2B5EF4-FFF2-40B4-BE49-F238E27FC236}">
                <a16:creationId xmlns:a16="http://schemas.microsoft.com/office/drawing/2014/main" id="{B5151977-40FB-40DB-9EBE-EFF5E87A39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7" b="9298"/>
          <a:stretch/>
        </p:blipFill>
        <p:spPr>
          <a:xfrm>
            <a:off x="8145" y="1281188"/>
            <a:ext cx="12192000" cy="5670231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505796D1-4BB9-487E-B314-FBABCBB76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881" y="1455420"/>
            <a:ext cx="6138552" cy="5402580"/>
          </a:xfrm>
          <a:prstGeom prst="rect">
            <a:avLst/>
          </a:prstGeom>
        </p:spPr>
      </p:pic>
      <p:sp>
        <p:nvSpPr>
          <p:cNvPr id="36" name="Rechteck 35">
            <a:extLst>
              <a:ext uri="{FF2B5EF4-FFF2-40B4-BE49-F238E27FC236}">
                <a16:creationId xmlns:a16="http://schemas.microsoft.com/office/drawing/2014/main" id="{4CEE5FD8-C530-401F-8942-48582D230FE8}"/>
              </a:ext>
            </a:extLst>
          </p:cNvPr>
          <p:cNvSpPr/>
          <p:nvPr/>
        </p:nvSpPr>
        <p:spPr>
          <a:xfrm rot="16200000">
            <a:off x="-2827281" y="2835830"/>
            <a:ext cx="6850540" cy="1193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Super.Station.Automation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00670FB-16C5-4D5B-A495-25756B700130}"/>
              </a:ext>
            </a:extLst>
          </p:cNvPr>
          <p:cNvSpPr txBox="1"/>
          <p:nvPr/>
        </p:nvSpPr>
        <p:spPr>
          <a:xfrm>
            <a:off x="218529" y="6226818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</a:t>
            </a:r>
            <a:endParaRPr lang="de-DE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67BB0E5-C225-4689-9732-5CA6F3B6E549}"/>
              </a:ext>
            </a:extLst>
          </p:cNvPr>
          <p:cNvSpPr/>
          <p:nvPr/>
        </p:nvSpPr>
        <p:spPr>
          <a:xfrm>
            <a:off x="10848327" y="166737"/>
            <a:ext cx="1193802" cy="119380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de-D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B2BA8EF-E35C-4830-B00C-F687CBC7B266}"/>
              </a:ext>
            </a:extLst>
          </p:cNvPr>
          <p:cNvSpPr txBox="1"/>
          <p:nvPr/>
        </p:nvSpPr>
        <p:spPr>
          <a:xfrm>
            <a:off x="5775960" y="0"/>
            <a:ext cx="5072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3200" b="1" dirty="0"/>
              <a:t>Infrastructure Admin Panel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D3A49C6-C6D9-4C36-AF47-2132EEB1A6C0}"/>
              </a:ext>
            </a:extLst>
          </p:cNvPr>
          <p:cNvSpPr txBox="1"/>
          <p:nvPr/>
        </p:nvSpPr>
        <p:spPr>
          <a:xfrm>
            <a:off x="2136682" y="532805"/>
            <a:ext cx="51805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b="1" dirty="0"/>
              <a:t>Load/Write </a:t>
            </a:r>
            <a:r>
              <a:rPr lang="de-DE" sz="2400" b="1" dirty="0" err="1"/>
              <a:t>controller</a:t>
            </a:r>
            <a:r>
              <a:rPr lang="de-DE" sz="2400" b="1" dirty="0"/>
              <a:t> </a:t>
            </a:r>
            <a:r>
              <a:rPr lang="de-DE" sz="2400" b="1" dirty="0" err="1"/>
              <a:t>states</a:t>
            </a:r>
            <a:r>
              <a:rPr lang="de-DE" sz="2400" b="1" dirty="0"/>
              <a:t> (*)</a:t>
            </a:r>
            <a:endParaRPr lang="de-DE" sz="1600" b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C3DF86A-E439-4BF8-B801-867041DCA8DB}"/>
              </a:ext>
            </a:extLst>
          </p:cNvPr>
          <p:cNvSpPr txBox="1"/>
          <p:nvPr/>
        </p:nvSpPr>
        <p:spPr>
          <a:xfrm>
            <a:off x="10250173" y="2507310"/>
            <a:ext cx="18405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/>
              <a:t>*Load </a:t>
            </a:r>
            <a:r>
              <a:rPr lang="de-DE" sz="1050" dirty="0" err="1"/>
              <a:t>from</a:t>
            </a:r>
            <a:r>
              <a:rPr lang="de-DE" sz="1050" dirty="0"/>
              <a:t> </a:t>
            </a:r>
            <a:r>
              <a:rPr lang="de-DE" sz="1050" dirty="0" err="1"/>
              <a:t>local</a:t>
            </a:r>
            <a:r>
              <a:rPr lang="de-DE" sz="1050" dirty="0"/>
              <a:t> </a:t>
            </a:r>
            <a:r>
              <a:rPr lang="de-DE" sz="1050" dirty="0" err="1"/>
              <a:t>storage</a:t>
            </a:r>
            <a:r>
              <a:rPr lang="de-DE" sz="1050" dirty="0"/>
              <a:t> </a:t>
            </a:r>
            <a:r>
              <a:rPr lang="de-DE" sz="1050" dirty="0" err="1"/>
              <a:t>only</a:t>
            </a:r>
            <a:r>
              <a:rPr lang="de-DE" sz="1050" dirty="0"/>
              <a:t>!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7D4245E0-2BED-414A-BC46-71DBB314194F}"/>
              </a:ext>
            </a:extLst>
          </p:cNvPr>
          <p:cNvCxnSpPr>
            <a:cxnSpLocks/>
          </p:cNvCxnSpPr>
          <p:nvPr/>
        </p:nvCxnSpPr>
        <p:spPr>
          <a:xfrm flipH="1">
            <a:off x="4229100" y="2400640"/>
            <a:ext cx="363376" cy="10283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F4E578C-58EA-4CB2-B6E3-B991FE5155F7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5863122" y="2400640"/>
            <a:ext cx="842489" cy="20935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CE24AE11-AC44-4B8F-B9AC-F1BA88E8769C}"/>
              </a:ext>
            </a:extLst>
          </p:cNvPr>
          <p:cNvSpPr txBox="1"/>
          <p:nvPr/>
        </p:nvSpPr>
        <p:spPr>
          <a:xfrm>
            <a:off x="2620994" y="3469973"/>
            <a:ext cx="30796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solidFill>
                  <a:schemeClr val="bg1"/>
                </a:solidFill>
              </a:rPr>
              <a:t>Loading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the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states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from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the</a:t>
            </a:r>
            <a:br>
              <a:rPr lang="de-DE" b="1" dirty="0">
                <a:solidFill>
                  <a:schemeClr val="bg1"/>
                </a:solidFill>
              </a:rPr>
            </a:br>
            <a:r>
              <a:rPr lang="de-DE" b="1" dirty="0" err="1">
                <a:solidFill>
                  <a:schemeClr val="bg1"/>
                </a:solidFill>
              </a:rPr>
              <a:t>controllers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set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up</a:t>
            </a:r>
            <a:r>
              <a:rPr lang="de-DE" b="1" dirty="0">
                <a:solidFill>
                  <a:schemeClr val="bg1"/>
                </a:solidFill>
              </a:rPr>
              <a:t> in </a:t>
            </a:r>
            <a:r>
              <a:rPr lang="de-DE" b="1" dirty="0" err="1">
                <a:solidFill>
                  <a:schemeClr val="bg1"/>
                </a:solidFill>
              </a:rPr>
              <a:t>the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config</a:t>
            </a:r>
            <a:br>
              <a:rPr lang="de-DE" b="1" dirty="0">
                <a:solidFill>
                  <a:schemeClr val="bg1"/>
                </a:solidFill>
              </a:rPr>
            </a:br>
            <a:r>
              <a:rPr lang="de-DE" b="1" dirty="0">
                <a:solidFill>
                  <a:schemeClr val="bg1"/>
                </a:solidFill>
              </a:rPr>
              <a:t>via </a:t>
            </a:r>
            <a:r>
              <a:rPr lang="de-DE" b="1" dirty="0" err="1">
                <a:solidFill>
                  <a:schemeClr val="bg1"/>
                </a:solidFill>
              </a:rPr>
              <a:t>the</a:t>
            </a:r>
            <a:r>
              <a:rPr lang="de-DE" b="1" dirty="0">
                <a:solidFill>
                  <a:schemeClr val="bg1"/>
                </a:solidFill>
              </a:rPr>
              <a:t> network!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911FA6B-DE35-42FA-AE70-D74FAD325FC6}"/>
              </a:ext>
            </a:extLst>
          </p:cNvPr>
          <p:cNvSpPr txBox="1"/>
          <p:nvPr/>
        </p:nvSpPr>
        <p:spPr>
          <a:xfrm>
            <a:off x="8444262" y="2110059"/>
            <a:ext cx="3661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u="sng" dirty="0">
                <a:solidFill>
                  <a:srgbClr val="FF0000"/>
                </a:solidFill>
              </a:rPr>
              <a:t>2. </a:t>
            </a:r>
            <a:r>
              <a:rPr lang="de-DE" sz="2400" b="1" u="sng" dirty="0" err="1">
                <a:solidFill>
                  <a:srgbClr val="FF0000"/>
                </a:solidFill>
              </a:rPr>
              <a:t>step</a:t>
            </a:r>
            <a:r>
              <a:rPr lang="de-DE" sz="2400" b="1" u="sng" dirty="0">
                <a:solidFill>
                  <a:srgbClr val="FF0000"/>
                </a:solidFill>
              </a:rPr>
              <a:t> </a:t>
            </a:r>
            <a:r>
              <a:rPr lang="de-DE" sz="2400" b="1" u="sng" dirty="0" err="1">
                <a:solidFill>
                  <a:srgbClr val="FF0000"/>
                </a:solidFill>
              </a:rPr>
              <a:t>is</a:t>
            </a:r>
            <a:r>
              <a:rPr lang="de-DE" sz="2400" b="1" u="sng" dirty="0">
                <a:solidFill>
                  <a:srgbClr val="FF0000"/>
                </a:solidFill>
              </a:rPr>
              <a:t> </a:t>
            </a:r>
            <a:r>
              <a:rPr lang="de-DE" sz="2400" b="1" u="sng" dirty="0" err="1">
                <a:solidFill>
                  <a:srgbClr val="FF0000"/>
                </a:solidFill>
              </a:rPr>
              <a:t>load</a:t>
            </a:r>
            <a:r>
              <a:rPr lang="de-DE" sz="2400" b="1" u="sng" dirty="0">
                <a:solidFill>
                  <a:srgbClr val="FF0000"/>
                </a:solidFill>
              </a:rPr>
              <a:t>/</a:t>
            </a:r>
            <a:r>
              <a:rPr lang="de-DE" sz="2400" b="1" u="sng" dirty="0" err="1">
                <a:solidFill>
                  <a:srgbClr val="FF0000"/>
                </a:solidFill>
              </a:rPr>
              <a:t>write</a:t>
            </a:r>
            <a:r>
              <a:rPr lang="de-DE" sz="2400" b="1" u="sng" dirty="0">
                <a:solidFill>
                  <a:srgbClr val="FF0000"/>
                </a:solidFill>
              </a:rPr>
              <a:t> </a:t>
            </a:r>
            <a:r>
              <a:rPr lang="de-DE" sz="2400" b="1" u="sng" dirty="0" err="1">
                <a:solidFill>
                  <a:srgbClr val="FF0000"/>
                </a:solidFill>
              </a:rPr>
              <a:t>states</a:t>
            </a:r>
            <a:r>
              <a:rPr lang="de-DE" sz="2400" b="1" u="sng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DBAA18F-1964-4C6E-A155-644A13B5A911}"/>
              </a:ext>
            </a:extLst>
          </p:cNvPr>
          <p:cNvSpPr txBox="1"/>
          <p:nvPr/>
        </p:nvSpPr>
        <p:spPr>
          <a:xfrm>
            <a:off x="4561996" y="4494147"/>
            <a:ext cx="2602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solidFill>
                  <a:schemeClr val="bg1"/>
                </a:solidFill>
              </a:rPr>
              <a:t>Loading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the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states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from</a:t>
            </a:r>
            <a:r>
              <a:rPr lang="de-DE" b="1" dirty="0">
                <a:solidFill>
                  <a:schemeClr val="bg1"/>
                </a:solidFill>
              </a:rPr>
              <a:t> a</a:t>
            </a:r>
            <a:br>
              <a:rPr lang="de-DE" b="1" dirty="0">
                <a:solidFill>
                  <a:schemeClr val="bg1"/>
                </a:solidFill>
              </a:rPr>
            </a:br>
            <a:r>
              <a:rPr lang="de-DE" b="1" dirty="0" err="1">
                <a:solidFill>
                  <a:schemeClr val="bg1"/>
                </a:solidFill>
              </a:rPr>
              <a:t>controllers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states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file</a:t>
            </a:r>
            <a:r>
              <a:rPr lang="de-DE" b="1" dirty="0">
                <a:solidFill>
                  <a:schemeClr val="bg1"/>
                </a:solidFill>
              </a:rPr>
              <a:t>!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35BACE0-16BB-4B1A-9246-F3F25E0A10C0}"/>
              </a:ext>
            </a:extLst>
          </p:cNvPr>
          <p:cNvSpPr txBox="1"/>
          <p:nvPr/>
        </p:nvSpPr>
        <p:spPr>
          <a:xfrm>
            <a:off x="8468901" y="3429000"/>
            <a:ext cx="353783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Write </a:t>
            </a:r>
            <a:r>
              <a:rPr lang="de-DE" sz="1600" b="1" dirty="0" err="1"/>
              <a:t>the</a:t>
            </a:r>
            <a:r>
              <a:rPr lang="de-DE" sz="1600" b="1" dirty="0"/>
              <a:t> </a:t>
            </a:r>
            <a:r>
              <a:rPr lang="de-DE" sz="1600" b="1" dirty="0" err="1"/>
              <a:t>current</a:t>
            </a:r>
            <a:r>
              <a:rPr lang="de-DE" sz="1600" b="1" dirty="0"/>
              <a:t> </a:t>
            </a:r>
            <a:r>
              <a:rPr lang="de-DE" sz="1600" b="1" dirty="0" err="1"/>
              <a:t>content</a:t>
            </a:r>
            <a:r>
              <a:rPr lang="de-DE" sz="1600" b="1" dirty="0"/>
              <a:t> of </a:t>
            </a:r>
            <a:r>
              <a:rPr lang="de-DE" sz="1600" b="1" dirty="0" err="1"/>
              <a:t>the</a:t>
            </a:r>
            <a:r>
              <a:rPr lang="de-DE" sz="1600" b="1" dirty="0"/>
              <a:t> </a:t>
            </a:r>
            <a:r>
              <a:rPr lang="de-DE" sz="1600" b="1" dirty="0" err="1"/>
              <a:t>editor</a:t>
            </a:r>
            <a:r>
              <a:rPr lang="de-DE" sz="1600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contollers</a:t>
            </a:r>
            <a:r>
              <a:rPr lang="de-DE" sz="1600" dirty="0"/>
              <a:t> via network. All </a:t>
            </a:r>
            <a:r>
              <a:rPr lang="de-DE" sz="1600" dirty="0" err="1"/>
              <a:t>controllers</a:t>
            </a:r>
            <a:r>
              <a:rPr lang="de-DE" sz="1600" dirty="0"/>
              <a:t> </a:t>
            </a:r>
            <a:r>
              <a:rPr lang="de-DE" sz="1600" dirty="0" err="1"/>
              <a:t>must</a:t>
            </a:r>
            <a:r>
              <a:rPr lang="de-DE" sz="1600" dirty="0"/>
              <a:t> </a:t>
            </a:r>
            <a:r>
              <a:rPr lang="de-DE" sz="1600" dirty="0" err="1"/>
              <a:t>be</a:t>
            </a:r>
            <a:r>
              <a:rPr lang="de-DE" sz="1600" dirty="0"/>
              <a:t> online and </a:t>
            </a:r>
            <a:r>
              <a:rPr lang="de-DE" sz="1600" dirty="0" err="1"/>
              <a:t>spec</a:t>
            </a:r>
            <a:r>
              <a:rPr lang="de-DE" sz="1600" dirty="0"/>
              <a:t>. (</a:t>
            </a:r>
            <a:r>
              <a:rPr lang="de-DE" sz="1600" dirty="0" err="1"/>
              <a:t>see</a:t>
            </a:r>
            <a:r>
              <a:rPr lang="de-DE" sz="1600" dirty="0"/>
              <a:t> 1. </a:t>
            </a:r>
            <a:r>
              <a:rPr lang="de-DE" sz="1600" dirty="0" err="1"/>
              <a:t>step</a:t>
            </a:r>
            <a:r>
              <a:rPr lang="de-DE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to</a:t>
            </a:r>
            <a:r>
              <a:rPr lang="de-DE" sz="1600" dirty="0"/>
              <a:t> a </a:t>
            </a:r>
            <a:r>
              <a:rPr lang="de-DE" sz="1600" dirty="0" err="1"/>
              <a:t>new</a:t>
            </a:r>
            <a:r>
              <a:rPr lang="de-DE" sz="1600" dirty="0"/>
              <a:t> </a:t>
            </a:r>
            <a:r>
              <a:rPr lang="de-DE" sz="1600" dirty="0" err="1"/>
              <a:t>controllers</a:t>
            </a:r>
            <a:r>
              <a:rPr lang="de-DE" sz="1600" dirty="0"/>
              <a:t> </a:t>
            </a:r>
            <a:r>
              <a:rPr lang="de-DE" sz="1600" dirty="0" err="1"/>
              <a:t>state</a:t>
            </a:r>
            <a:r>
              <a:rPr lang="de-DE" sz="1600" dirty="0"/>
              <a:t> </a:t>
            </a:r>
            <a:r>
              <a:rPr lang="de-DE" sz="1600" dirty="0" err="1"/>
              <a:t>file</a:t>
            </a:r>
            <a:r>
              <a:rPr lang="de-DE" sz="1600" dirty="0"/>
              <a:t> (</a:t>
            </a:r>
            <a:r>
              <a:rPr lang="de-DE" sz="1600" dirty="0" err="1"/>
              <a:t>choose</a:t>
            </a:r>
            <a:r>
              <a:rPr lang="de-DE" sz="1600" dirty="0"/>
              <a:t> a </a:t>
            </a:r>
            <a:r>
              <a:rPr lang="de-DE" sz="1600" dirty="0" err="1"/>
              <a:t>useful</a:t>
            </a:r>
            <a:r>
              <a:rPr lang="de-DE" sz="1600" dirty="0"/>
              <a:t> </a:t>
            </a:r>
            <a:r>
              <a:rPr lang="de-DE" sz="1600" dirty="0" err="1"/>
              <a:t>file</a:t>
            </a:r>
            <a:r>
              <a:rPr lang="de-DE" sz="1600" dirty="0"/>
              <a:t> </a:t>
            </a:r>
            <a:r>
              <a:rPr lang="de-DE" sz="1600" dirty="0" err="1"/>
              <a:t>name</a:t>
            </a:r>
            <a:r>
              <a:rPr lang="de-DE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r>
              <a:rPr lang="de-DE" sz="1600" b="1" dirty="0" err="1"/>
              <a:t>Hint</a:t>
            </a:r>
            <a:r>
              <a:rPr lang="de-DE" sz="1600" dirty="0"/>
              <a:t>: Take care </a:t>
            </a:r>
            <a:r>
              <a:rPr lang="de-DE" sz="1600" dirty="0" err="1"/>
              <a:t>that</a:t>
            </a:r>
            <a:r>
              <a:rPr lang="de-DE" sz="1600" dirty="0"/>
              <a:t> </a:t>
            </a:r>
            <a:r>
              <a:rPr lang="de-DE" sz="1600" dirty="0" err="1"/>
              <a:t>controllers</a:t>
            </a:r>
            <a:r>
              <a:rPr lang="de-DE" sz="1600" dirty="0"/>
              <a:t> </a:t>
            </a:r>
            <a:r>
              <a:rPr lang="de-DE" sz="1600" dirty="0" err="1"/>
              <a:t>setup</a:t>
            </a:r>
            <a:r>
              <a:rPr lang="de-DE" sz="1600" dirty="0"/>
              <a:t> </a:t>
            </a:r>
            <a:r>
              <a:rPr lang="de-DE" sz="1600" dirty="0" err="1"/>
              <a:t>file</a:t>
            </a:r>
            <a:r>
              <a:rPr lang="de-DE" sz="1600" dirty="0"/>
              <a:t> and </a:t>
            </a:r>
            <a:r>
              <a:rPr lang="de-DE" sz="1600" dirty="0" err="1"/>
              <a:t>controllers</a:t>
            </a:r>
            <a:r>
              <a:rPr lang="de-DE" sz="1600" dirty="0"/>
              <a:t> </a:t>
            </a:r>
            <a:r>
              <a:rPr lang="de-DE" sz="1600" dirty="0" err="1"/>
              <a:t>state</a:t>
            </a:r>
            <a:r>
              <a:rPr lang="de-DE" sz="1600" dirty="0"/>
              <a:t> </a:t>
            </a:r>
            <a:r>
              <a:rPr lang="de-DE" sz="1600" dirty="0" err="1"/>
              <a:t>file</a:t>
            </a:r>
            <a:r>
              <a:rPr lang="de-DE" sz="1600" dirty="0"/>
              <a:t> match 1:1 (check IPs!). </a:t>
            </a:r>
            <a:r>
              <a:rPr lang="de-DE" sz="1600" dirty="0" err="1"/>
              <a:t>Normally</a:t>
            </a:r>
            <a:r>
              <a:rPr lang="de-DE" sz="1600" dirty="0"/>
              <a:t> </a:t>
            </a:r>
            <a:r>
              <a:rPr lang="de-DE" sz="1600" dirty="0" err="1"/>
              <a:t>you</a:t>
            </a:r>
            <a:r>
              <a:rPr lang="de-DE" sz="1600" dirty="0"/>
              <a:t> </a:t>
            </a:r>
            <a:r>
              <a:rPr lang="de-DE" sz="1600" dirty="0" err="1"/>
              <a:t>dont</a:t>
            </a:r>
            <a:r>
              <a:rPr lang="de-DE" sz="1600" dirty="0"/>
              <a:t> </a:t>
            </a:r>
            <a:r>
              <a:rPr lang="de-DE" sz="1600" dirty="0" err="1"/>
              <a:t>edit</a:t>
            </a:r>
            <a:r>
              <a:rPr lang="de-DE" sz="1600" dirty="0"/>
              <a:t> </a:t>
            </a:r>
            <a:r>
              <a:rPr lang="de-DE" sz="1600" dirty="0" err="1"/>
              <a:t>something</a:t>
            </a:r>
            <a:r>
              <a:rPr lang="de-DE" sz="1600" dirty="0"/>
              <a:t>. </a:t>
            </a:r>
            <a:r>
              <a:rPr lang="de-DE" sz="1600" dirty="0" err="1"/>
              <a:t>You</a:t>
            </a:r>
            <a:r>
              <a:rPr lang="de-DE" sz="1600" dirty="0"/>
              <a:t> just </a:t>
            </a:r>
            <a:r>
              <a:rPr lang="de-DE" sz="1600" dirty="0" err="1"/>
              <a:t>load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states</a:t>
            </a:r>
            <a:r>
              <a:rPr lang="de-DE" sz="1600" dirty="0"/>
              <a:t> and </a:t>
            </a:r>
            <a:r>
              <a:rPr lang="de-DE" sz="1600" dirty="0" err="1"/>
              <a:t>write</a:t>
            </a:r>
            <a:r>
              <a:rPr lang="de-DE" sz="1600" dirty="0"/>
              <a:t> </a:t>
            </a:r>
            <a:r>
              <a:rPr lang="de-DE" sz="1600" dirty="0" err="1"/>
              <a:t>them</a:t>
            </a:r>
            <a:r>
              <a:rPr lang="de-DE" sz="1600" dirty="0"/>
              <a:t> back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have</a:t>
            </a:r>
            <a:r>
              <a:rPr lang="de-DE" sz="1600" dirty="0"/>
              <a:t> </a:t>
            </a:r>
            <a:r>
              <a:rPr lang="de-DE" sz="1600" dirty="0" err="1"/>
              <a:t>your</a:t>
            </a:r>
            <a:r>
              <a:rPr lang="de-DE" sz="1600" dirty="0"/>
              <a:t> </a:t>
            </a:r>
            <a:r>
              <a:rPr lang="de-DE" sz="1600" dirty="0" err="1"/>
              <a:t>station</a:t>
            </a:r>
            <a:r>
              <a:rPr lang="de-DE" sz="1600" dirty="0"/>
              <a:t> </a:t>
            </a:r>
            <a:r>
              <a:rPr lang="de-DE" sz="1600" dirty="0" err="1"/>
              <a:t>set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a </a:t>
            </a:r>
            <a:r>
              <a:rPr lang="de-DE" sz="1600" dirty="0" err="1"/>
              <a:t>specific</a:t>
            </a:r>
            <a:r>
              <a:rPr lang="de-DE" sz="1600" dirty="0"/>
              <a:t> </a:t>
            </a:r>
            <a:r>
              <a:rPr lang="de-DE" sz="1600" dirty="0" err="1"/>
              <a:t>state</a:t>
            </a:r>
            <a:r>
              <a:rPr lang="de-DE" sz="1600" dirty="0"/>
              <a:t>/</a:t>
            </a:r>
            <a:r>
              <a:rPr lang="de-DE" sz="1600" dirty="0" err="1"/>
              <a:t>configuration</a:t>
            </a:r>
            <a:r>
              <a:rPr lang="de-DE" sz="1600" dirty="0"/>
              <a:t>.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C95537D4-A373-4ED2-AFE0-508FE156C0C7}"/>
              </a:ext>
            </a:extLst>
          </p:cNvPr>
          <p:cNvCxnSpPr>
            <a:cxnSpLocks/>
          </p:cNvCxnSpPr>
          <p:nvPr/>
        </p:nvCxnSpPr>
        <p:spPr>
          <a:xfrm flipV="1">
            <a:off x="5433932" y="3845453"/>
            <a:ext cx="3100468" cy="26315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616B5346-2636-4041-B948-F5A3928C3AB3}"/>
              </a:ext>
            </a:extLst>
          </p:cNvPr>
          <p:cNvCxnSpPr>
            <a:cxnSpLocks/>
          </p:cNvCxnSpPr>
          <p:nvPr/>
        </p:nvCxnSpPr>
        <p:spPr>
          <a:xfrm flipV="1">
            <a:off x="7317194" y="4561734"/>
            <a:ext cx="1232446" cy="19326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405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43">
            <a:extLst>
              <a:ext uri="{FF2B5EF4-FFF2-40B4-BE49-F238E27FC236}">
                <a16:creationId xmlns:a16="http://schemas.microsoft.com/office/drawing/2014/main" id="{B5151977-40FB-40DB-9EBE-EFF5E87A39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7" b="9298"/>
          <a:stretch/>
        </p:blipFill>
        <p:spPr>
          <a:xfrm>
            <a:off x="0" y="1267318"/>
            <a:ext cx="12192000" cy="5670231"/>
          </a:xfrm>
          <a:prstGeom prst="rect">
            <a:avLst/>
          </a:prstGeom>
        </p:spPr>
      </p:pic>
      <p:sp>
        <p:nvSpPr>
          <p:cNvPr id="36" name="Rechteck 35">
            <a:extLst>
              <a:ext uri="{FF2B5EF4-FFF2-40B4-BE49-F238E27FC236}">
                <a16:creationId xmlns:a16="http://schemas.microsoft.com/office/drawing/2014/main" id="{4CEE5FD8-C530-401F-8942-48582D230FE8}"/>
              </a:ext>
            </a:extLst>
          </p:cNvPr>
          <p:cNvSpPr/>
          <p:nvPr/>
        </p:nvSpPr>
        <p:spPr>
          <a:xfrm rot="16200000">
            <a:off x="-2827281" y="2835830"/>
            <a:ext cx="6850540" cy="1193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Super.Station.Automation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00670FB-16C5-4D5B-A495-25756B700130}"/>
              </a:ext>
            </a:extLst>
          </p:cNvPr>
          <p:cNvSpPr txBox="1"/>
          <p:nvPr/>
        </p:nvSpPr>
        <p:spPr>
          <a:xfrm>
            <a:off x="218529" y="6226818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</a:t>
            </a:r>
            <a:endParaRPr lang="de-DE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1DBD8FB-996D-451A-A11D-C16C02CD2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213" y="3520707"/>
            <a:ext cx="4517231" cy="258127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7603CA5F-C0F7-439D-8B11-C3839BBAC9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1797" y="3520707"/>
            <a:ext cx="4538724" cy="2581276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AB2BA8EF-E35C-4830-B00C-F687CBC7B266}"/>
              </a:ext>
            </a:extLst>
          </p:cNvPr>
          <p:cNvSpPr txBox="1"/>
          <p:nvPr/>
        </p:nvSpPr>
        <p:spPr>
          <a:xfrm>
            <a:off x="3242450" y="6286006"/>
            <a:ext cx="24066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buttons.html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BC23B56-2910-44BA-82DA-77A435BCECE6}"/>
              </a:ext>
            </a:extLst>
          </p:cNvPr>
          <p:cNvSpPr txBox="1"/>
          <p:nvPr/>
        </p:nvSpPr>
        <p:spPr>
          <a:xfrm>
            <a:off x="6961390" y="6286007"/>
            <a:ext cx="34305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infrastructure.html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67BB0E5-C225-4689-9732-5CA6F3B6E549}"/>
              </a:ext>
            </a:extLst>
          </p:cNvPr>
          <p:cNvSpPr/>
          <p:nvPr/>
        </p:nvSpPr>
        <p:spPr>
          <a:xfrm>
            <a:off x="3837927" y="2911842"/>
            <a:ext cx="1193802" cy="119380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de-D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4C49A4B-0704-4F01-87E3-2AC6EC8C8253}"/>
              </a:ext>
            </a:extLst>
          </p:cNvPr>
          <p:cNvSpPr/>
          <p:nvPr/>
        </p:nvSpPr>
        <p:spPr>
          <a:xfrm>
            <a:off x="8694258" y="2911842"/>
            <a:ext cx="1193802" cy="119380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de-D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130297A-2852-4B67-A8C6-F061815912F4}"/>
              </a:ext>
            </a:extLst>
          </p:cNvPr>
          <p:cNvSpPr txBox="1"/>
          <p:nvPr/>
        </p:nvSpPr>
        <p:spPr>
          <a:xfrm>
            <a:off x="2095500" y="1983105"/>
            <a:ext cx="8999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URLs/</a:t>
            </a:r>
            <a:r>
              <a:rPr lang="de-DE" sz="3600" b="1" dirty="0" err="1"/>
              <a:t>Pagenames</a:t>
            </a:r>
            <a:r>
              <a:rPr lang="de-DE" sz="3600" b="1" dirty="0"/>
              <a:t> </a:t>
            </a:r>
            <a:r>
              <a:rPr lang="de-DE" sz="3600" b="1" dirty="0" err="1"/>
              <a:t>for</a:t>
            </a:r>
            <a:r>
              <a:rPr lang="de-DE" sz="3600" b="1" dirty="0"/>
              <a:t> </a:t>
            </a:r>
            <a:r>
              <a:rPr lang="de-DE" sz="3600" b="1" dirty="0" err="1"/>
              <a:t>local</a:t>
            </a:r>
            <a:r>
              <a:rPr lang="de-DE" sz="3600" b="1" dirty="0"/>
              <a:t> </a:t>
            </a:r>
            <a:r>
              <a:rPr lang="de-DE" sz="3600" b="1" dirty="0" err="1"/>
              <a:t>use</a:t>
            </a:r>
            <a:r>
              <a:rPr lang="de-DE" sz="3600" b="1" dirty="0"/>
              <a:t>: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1373D57-C18D-457C-A730-753D385C2733}"/>
              </a:ext>
            </a:extLst>
          </p:cNvPr>
          <p:cNvSpPr txBox="1"/>
          <p:nvPr/>
        </p:nvSpPr>
        <p:spPr>
          <a:xfrm>
            <a:off x="2095501" y="615434"/>
            <a:ext cx="94650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b="1" dirty="0">
                <a:hlinkClick r:id="rId5"/>
              </a:rPr>
              <a:t>GITHUB: https://github.com/dm5xx/SuperStationAutomation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1017910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43">
            <a:extLst>
              <a:ext uri="{FF2B5EF4-FFF2-40B4-BE49-F238E27FC236}">
                <a16:creationId xmlns:a16="http://schemas.microsoft.com/office/drawing/2014/main" id="{B5151977-40FB-40DB-9EBE-EFF5E87A39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7" b="9298"/>
          <a:stretch/>
        </p:blipFill>
        <p:spPr>
          <a:xfrm>
            <a:off x="0" y="1267318"/>
            <a:ext cx="12192000" cy="567023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89845524-69DF-4E36-9126-9EAE8E611DB8}"/>
              </a:ext>
            </a:extLst>
          </p:cNvPr>
          <p:cNvSpPr txBox="1"/>
          <p:nvPr/>
        </p:nvSpPr>
        <p:spPr>
          <a:xfrm>
            <a:off x="1959337" y="610093"/>
            <a:ext cx="10231576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/>
              <a:t>The </a:t>
            </a:r>
            <a:r>
              <a:rPr lang="de-DE" sz="3200" b="1" dirty="0" err="1"/>
              <a:t>problem</a:t>
            </a:r>
            <a:r>
              <a:rPr lang="de-DE" sz="3200" b="1" dirty="0"/>
              <a:t>:</a:t>
            </a:r>
            <a:endParaRPr lang="de-DE" sz="2000" b="1" dirty="0"/>
          </a:p>
          <a:p>
            <a:endParaRPr lang="de-DE" sz="2000" b="1" dirty="0"/>
          </a:p>
          <a:p>
            <a:r>
              <a:rPr lang="de-DE" sz="2000" b="1" dirty="0"/>
              <a:t>YOU </a:t>
            </a:r>
            <a:r>
              <a:rPr lang="de-DE" sz="2000" b="1" dirty="0" err="1"/>
              <a:t>need</a:t>
            </a:r>
            <a:r>
              <a:rPr lang="de-DE" sz="2000" b="1" dirty="0"/>
              <a:t> </a:t>
            </a:r>
            <a:r>
              <a:rPr lang="de-DE" sz="2000" b="1" dirty="0" err="1"/>
              <a:t>to</a:t>
            </a:r>
            <a:r>
              <a:rPr lang="de-DE" sz="2000" b="1" dirty="0"/>
              <a:t> </a:t>
            </a:r>
            <a:r>
              <a:rPr lang="de-DE" sz="2000" b="1" dirty="0" err="1"/>
              <a:t>click</a:t>
            </a:r>
            <a:r>
              <a:rPr lang="de-DE" sz="2000" b="1" dirty="0"/>
              <a:t> on </a:t>
            </a:r>
            <a:r>
              <a:rPr lang="de-DE" sz="2000" b="1" dirty="0" err="1"/>
              <a:t>many</a:t>
            </a:r>
            <a:r>
              <a:rPr lang="de-DE" sz="2000" b="1" dirty="0"/>
              <a:t> </a:t>
            </a:r>
            <a:r>
              <a:rPr lang="de-DE" sz="2000" b="1" dirty="0" err="1"/>
              <a:t>buttons</a:t>
            </a:r>
            <a:r>
              <a:rPr lang="de-DE" sz="2000" b="1" dirty="0"/>
              <a:t> </a:t>
            </a:r>
            <a:r>
              <a:rPr lang="de-DE" sz="2000" b="1" dirty="0" err="1"/>
              <a:t>to</a:t>
            </a:r>
            <a:r>
              <a:rPr lang="de-DE" sz="2000" b="1" dirty="0"/>
              <a:t> </a:t>
            </a:r>
            <a:r>
              <a:rPr lang="de-DE" sz="2000" b="1" dirty="0" err="1"/>
              <a:t>set</a:t>
            </a:r>
            <a:r>
              <a:rPr lang="de-DE" sz="2000" b="1" dirty="0"/>
              <a:t> </a:t>
            </a:r>
            <a:r>
              <a:rPr lang="de-DE" sz="2000" b="1" dirty="0" err="1"/>
              <a:t>up</a:t>
            </a:r>
            <a:r>
              <a:rPr lang="de-DE" sz="2000" b="1" dirty="0"/>
              <a:t> </a:t>
            </a:r>
            <a:r>
              <a:rPr lang="de-DE" sz="2000" b="1" dirty="0" err="1"/>
              <a:t>your</a:t>
            </a:r>
            <a:r>
              <a:rPr lang="de-DE" sz="2000" b="1" dirty="0"/>
              <a:t> </a:t>
            </a:r>
            <a:r>
              <a:rPr lang="de-DE" sz="2000" b="1" dirty="0" err="1"/>
              <a:t>desired</a:t>
            </a:r>
            <a:r>
              <a:rPr lang="de-DE" sz="2000" b="1" dirty="0"/>
              <a:t> </a:t>
            </a:r>
            <a:r>
              <a:rPr lang="de-DE" sz="2000" b="1" dirty="0" err="1"/>
              <a:t>station</a:t>
            </a:r>
            <a:r>
              <a:rPr lang="de-DE" sz="2000" b="1" dirty="0"/>
              <a:t>: bands, </a:t>
            </a:r>
            <a:r>
              <a:rPr lang="de-DE" sz="2000" b="1" dirty="0" err="1"/>
              <a:t>antennas</a:t>
            </a:r>
            <a:r>
              <a:rPr lang="de-DE" sz="2000" b="1" dirty="0"/>
              <a:t>, </a:t>
            </a:r>
            <a:r>
              <a:rPr lang="de-DE" sz="2000" b="1" dirty="0" err="1"/>
              <a:t>filters</a:t>
            </a:r>
            <a:r>
              <a:rPr lang="de-DE" sz="2000" b="1" dirty="0"/>
              <a:t>…?</a:t>
            </a:r>
          </a:p>
          <a:p>
            <a:r>
              <a:rPr lang="de-DE" sz="2000" b="1" dirty="0"/>
              <a:t>YOU </a:t>
            </a:r>
            <a:r>
              <a:rPr lang="de-DE" sz="2000" b="1" dirty="0" err="1"/>
              <a:t>need</a:t>
            </a:r>
            <a:r>
              <a:rPr lang="de-DE" sz="2000" b="1" dirty="0"/>
              <a:t> </a:t>
            </a:r>
            <a:r>
              <a:rPr lang="de-DE" sz="2000" b="1" dirty="0" err="1"/>
              <a:t>to</a:t>
            </a:r>
            <a:r>
              <a:rPr lang="de-DE" sz="2000" b="1" dirty="0"/>
              <a:t> </a:t>
            </a:r>
            <a:r>
              <a:rPr lang="de-DE" sz="2000" b="1" dirty="0" err="1"/>
              <a:t>click</a:t>
            </a:r>
            <a:r>
              <a:rPr lang="de-DE" sz="2000" b="1" dirty="0"/>
              <a:t> on </a:t>
            </a:r>
            <a:r>
              <a:rPr lang="de-DE" sz="2000" b="1" dirty="0" err="1"/>
              <a:t>many</a:t>
            </a:r>
            <a:r>
              <a:rPr lang="de-DE" sz="2000" b="1" dirty="0"/>
              <a:t> </a:t>
            </a:r>
            <a:r>
              <a:rPr lang="de-DE" sz="2000" b="1" dirty="0" err="1"/>
              <a:t>buttons</a:t>
            </a:r>
            <a:r>
              <a:rPr lang="de-DE" sz="2000" b="1" dirty="0"/>
              <a:t> </a:t>
            </a:r>
            <a:r>
              <a:rPr lang="de-DE" sz="2000" b="1" dirty="0" err="1"/>
              <a:t>to</a:t>
            </a:r>
            <a:r>
              <a:rPr lang="de-DE" sz="2000" b="1" dirty="0"/>
              <a:t> </a:t>
            </a:r>
            <a:r>
              <a:rPr lang="de-DE" sz="2000" b="1" dirty="0" err="1"/>
              <a:t>change</a:t>
            </a:r>
            <a:r>
              <a:rPr lang="de-DE" sz="2000" b="1" dirty="0"/>
              <a:t> a </a:t>
            </a:r>
            <a:r>
              <a:rPr lang="de-DE" sz="2000" b="1" dirty="0" err="1"/>
              <a:t>current</a:t>
            </a:r>
            <a:r>
              <a:rPr lang="de-DE" sz="2000" b="1" dirty="0"/>
              <a:t> </a:t>
            </a:r>
            <a:r>
              <a:rPr lang="de-DE" sz="2000" b="1" dirty="0" err="1"/>
              <a:t>state</a:t>
            </a:r>
            <a:r>
              <a:rPr lang="de-DE" sz="2000" b="1" dirty="0"/>
              <a:t> of </a:t>
            </a:r>
            <a:r>
              <a:rPr lang="de-DE" sz="2000" b="1" dirty="0" err="1"/>
              <a:t>your</a:t>
            </a:r>
            <a:r>
              <a:rPr lang="de-DE" sz="2000" b="1" dirty="0"/>
              <a:t> </a:t>
            </a:r>
            <a:r>
              <a:rPr lang="de-DE" sz="2000" b="1" dirty="0" err="1"/>
              <a:t>station</a:t>
            </a:r>
            <a:r>
              <a:rPr lang="de-DE" sz="2000" b="1" dirty="0"/>
              <a:t>?</a:t>
            </a:r>
          </a:p>
          <a:p>
            <a:r>
              <a:rPr lang="de-DE" sz="2000" b="1" dirty="0"/>
              <a:t>YOU just </a:t>
            </a:r>
            <a:r>
              <a:rPr lang="de-DE" sz="2000" b="1" dirty="0" err="1"/>
              <a:t>want</a:t>
            </a:r>
            <a:r>
              <a:rPr lang="de-DE" sz="2000" b="1" dirty="0"/>
              <a:t> an easy </a:t>
            </a:r>
            <a:r>
              <a:rPr lang="de-DE" sz="2000" b="1" dirty="0" err="1"/>
              <a:t>way</a:t>
            </a:r>
            <a:r>
              <a:rPr lang="de-DE" sz="2000" b="1" dirty="0"/>
              <a:t> </a:t>
            </a:r>
            <a:r>
              <a:rPr lang="de-DE" sz="2000" b="1" dirty="0" err="1"/>
              <a:t>to</a:t>
            </a:r>
            <a:r>
              <a:rPr lang="de-DE" sz="2000" b="1" dirty="0"/>
              <a:t> </a:t>
            </a:r>
            <a:r>
              <a:rPr lang="de-DE" sz="2000" b="1" dirty="0" err="1"/>
              <a:t>controll</a:t>
            </a:r>
            <a:r>
              <a:rPr lang="de-DE" sz="2000" b="1" dirty="0"/>
              <a:t>, </a:t>
            </a:r>
            <a:r>
              <a:rPr lang="de-DE" sz="2000" b="1" dirty="0" err="1"/>
              <a:t>setup</a:t>
            </a:r>
            <a:r>
              <a:rPr lang="de-DE" sz="2000" b="1" dirty="0"/>
              <a:t> and </a:t>
            </a:r>
            <a:r>
              <a:rPr lang="de-DE" sz="2000" b="1" dirty="0" err="1"/>
              <a:t>orchestrate</a:t>
            </a:r>
            <a:r>
              <a:rPr lang="de-DE" sz="2000" b="1" dirty="0"/>
              <a:t> </a:t>
            </a:r>
            <a:r>
              <a:rPr lang="de-DE" sz="2000" b="1" dirty="0" err="1"/>
              <a:t>you</a:t>
            </a:r>
            <a:r>
              <a:rPr lang="de-DE" sz="2000" b="1" dirty="0"/>
              <a:t> </a:t>
            </a:r>
            <a:r>
              <a:rPr lang="de-DE" sz="2000" b="1" dirty="0" err="1"/>
              <a:t>station</a:t>
            </a:r>
            <a:r>
              <a:rPr lang="de-DE" sz="2000" b="1" dirty="0"/>
              <a:t> </a:t>
            </a:r>
            <a:r>
              <a:rPr lang="de-DE" sz="2000" b="1" dirty="0" err="1"/>
              <a:t>by</a:t>
            </a:r>
            <a:r>
              <a:rPr lang="de-DE" sz="2000" b="1" dirty="0"/>
              <a:t> just on </a:t>
            </a:r>
            <a:r>
              <a:rPr lang="de-DE" sz="2000" b="1" dirty="0" err="1"/>
              <a:t>click</a:t>
            </a:r>
            <a:r>
              <a:rPr lang="de-DE" sz="2000" b="1" dirty="0"/>
              <a:t>?</a:t>
            </a:r>
          </a:p>
          <a:p>
            <a:endParaRPr lang="de-DE" sz="2000" b="1" dirty="0"/>
          </a:p>
          <a:p>
            <a:r>
              <a:rPr lang="de-DE" sz="2000" b="1" dirty="0"/>
              <a:t>YOU </a:t>
            </a:r>
            <a:r>
              <a:rPr lang="de-DE" sz="2000" b="1" dirty="0" err="1"/>
              <a:t>want</a:t>
            </a:r>
            <a:r>
              <a:rPr lang="de-DE" sz="2000" b="1" dirty="0"/>
              <a:t> </a:t>
            </a:r>
            <a:r>
              <a:rPr lang="de-DE" sz="2000" b="1" dirty="0" err="1"/>
              <a:t>to</a:t>
            </a:r>
            <a:r>
              <a:rPr lang="de-DE" sz="2000" b="1" dirty="0"/>
              <a:t> </a:t>
            </a:r>
            <a:r>
              <a:rPr lang="de-DE" sz="2000" b="1" dirty="0" err="1"/>
              <a:t>fire</a:t>
            </a:r>
            <a:r>
              <a:rPr lang="de-DE" sz="2000" b="1" dirty="0"/>
              <a:t> different </a:t>
            </a:r>
            <a:r>
              <a:rPr lang="de-DE" sz="2000" b="1" dirty="0" err="1"/>
              <a:t>commands</a:t>
            </a:r>
            <a:r>
              <a:rPr lang="de-DE" sz="2000" b="1" dirty="0"/>
              <a:t> </a:t>
            </a:r>
            <a:r>
              <a:rPr lang="de-DE" sz="2000" b="1" dirty="0" err="1"/>
              <a:t>with</a:t>
            </a:r>
            <a:r>
              <a:rPr lang="de-DE" sz="2000" b="1" dirty="0"/>
              <a:t> a </a:t>
            </a:r>
            <a:r>
              <a:rPr lang="de-DE" sz="2000" b="1" dirty="0" err="1"/>
              <a:t>decent</a:t>
            </a:r>
            <a:r>
              <a:rPr lang="de-DE" sz="2000" b="1" dirty="0"/>
              <a:t> </a:t>
            </a:r>
            <a:r>
              <a:rPr lang="de-DE" sz="2000" b="1" dirty="0" err="1"/>
              <a:t>delay</a:t>
            </a:r>
            <a:r>
              <a:rPr lang="de-DE" sz="2000" b="1" dirty="0"/>
              <a:t> and </a:t>
            </a:r>
            <a:r>
              <a:rPr lang="de-DE" sz="2000" b="1" dirty="0" err="1"/>
              <a:t>chain</a:t>
            </a:r>
            <a:r>
              <a:rPr lang="de-DE" sz="2000" b="1" dirty="0"/>
              <a:t> </a:t>
            </a:r>
            <a:r>
              <a:rPr lang="de-DE" sz="2000" b="1" dirty="0" err="1"/>
              <a:t>them</a:t>
            </a:r>
            <a:r>
              <a:rPr lang="de-DE" sz="2000" b="1" dirty="0"/>
              <a:t>?</a:t>
            </a:r>
          </a:p>
          <a:p>
            <a:r>
              <a:rPr lang="de-DE" sz="2000" b="1" dirty="0"/>
              <a:t>YOU </a:t>
            </a:r>
            <a:r>
              <a:rPr lang="de-DE" sz="2000" b="1" dirty="0" err="1"/>
              <a:t>want</a:t>
            </a:r>
            <a:r>
              <a:rPr lang="de-DE" sz="2000" b="1" dirty="0"/>
              <a:t> </a:t>
            </a:r>
            <a:r>
              <a:rPr lang="de-DE" sz="2000" b="1" dirty="0" err="1"/>
              <a:t>to</a:t>
            </a:r>
            <a:r>
              <a:rPr lang="de-DE" sz="2000" b="1" dirty="0"/>
              <a:t> </a:t>
            </a:r>
            <a:r>
              <a:rPr lang="de-DE" sz="2000" b="1" dirty="0" err="1"/>
              <a:t>create</a:t>
            </a:r>
            <a:r>
              <a:rPr lang="de-DE" sz="2000" b="1" dirty="0"/>
              <a:t> </a:t>
            </a:r>
            <a:r>
              <a:rPr lang="de-DE" sz="2000" b="1" dirty="0" err="1"/>
              <a:t>customizable</a:t>
            </a:r>
            <a:r>
              <a:rPr lang="de-DE" sz="2000" b="1" dirty="0"/>
              <a:t> </a:t>
            </a:r>
            <a:r>
              <a:rPr lang="de-DE" sz="2000" b="1" dirty="0" err="1"/>
              <a:t>dashboards</a:t>
            </a:r>
            <a:r>
              <a:rPr lang="de-DE" sz="2000" b="1" dirty="0"/>
              <a:t> </a:t>
            </a:r>
            <a:r>
              <a:rPr lang="de-DE" sz="2000" b="1" dirty="0" err="1"/>
              <a:t>with</a:t>
            </a:r>
            <a:r>
              <a:rPr lang="de-DE" sz="2000" b="1" dirty="0"/>
              <a:t> simple </a:t>
            </a:r>
            <a:r>
              <a:rPr lang="de-DE" sz="2000" b="1" dirty="0" err="1"/>
              <a:t>call</a:t>
            </a:r>
            <a:r>
              <a:rPr lang="de-DE" sz="2000" b="1" dirty="0"/>
              <a:t> </a:t>
            </a:r>
            <a:r>
              <a:rPr lang="de-DE" sz="2000" b="1" dirty="0" err="1"/>
              <a:t>to</a:t>
            </a:r>
            <a:r>
              <a:rPr lang="de-DE" sz="2000" b="1" dirty="0"/>
              <a:t> </a:t>
            </a:r>
            <a:r>
              <a:rPr lang="de-DE" sz="2000" b="1" dirty="0" err="1"/>
              <a:t>action</a:t>
            </a:r>
            <a:r>
              <a:rPr lang="de-DE" sz="2000" b="1" dirty="0"/>
              <a:t> </a:t>
            </a:r>
            <a:r>
              <a:rPr lang="de-DE" sz="2000" b="1" dirty="0" err="1"/>
              <a:t>buttons</a:t>
            </a:r>
            <a:r>
              <a:rPr lang="de-DE" sz="2000" b="1" dirty="0"/>
              <a:t>?</a:t>
            </a:r>
          </a:p>
          <a:p>
            <a:endParaRPr lang="de-DE" sz="2000" b="1" dirty="0"/>
          </a:p>
          <a:p>
            <a:r>
              <a:rPr lang="de-DE" sz="2000" b="1" dirty="0"/>
              <a:t>YOU </a:t>
            </a:r>
            <a:r>
              <a:rPr lang="de-DE" sz="2000" b="1" dirty="0" err="1"/>
              <a:t>want</a:t>
            </a:r>
            <a:r>
              <a:rPr lang="de-DE" sz="2000" b="1" dirty="0"/>
              <a:t> </a:t>
            </a:r>
            <a:r>
              <a:rPr lang="de-DE" sz="2000" b="1" dirty="0" err="1"/>
              <a:t>to</a:t>
            </a:r>
            <a:r>
              <a:rPr lang="de-DE" sz="2000" b="1" dirty="0"/>
              <a:t> </a:t>
            </a:r>
            <a:r>
              <a:rPr lang="de-DE" sz="2000" b="1" dirty="0" err="1"/>
              <a:t>store</a:t>
            </a:r>
            <a:r>
              <a:rPr lang="de-DE" sz="2000" b="1" dirty="0"/>
              <a:t> </a:t>
            </a:r>
            <a:r>
              <a:rPr lang="de-DE" sz="2000" b="1" dirty="0" err="1"/>
              <a:t>the</a:t>
            </a:r>
            <a:r>
              <a:rPr lang="de-DE" sz="2000" b="1" dirty="0"/>
              <a:t> individual </a:t>
            </a:r>
            <a:r>
              <a:rPr lang="de-DE" sz="2000" b="1" dirty="0" err="1"/>
              <a:t>states</a:t>
            </a:r>
            <a:r>
              <a:rPr lang="de-DE" sz="2000" b="1" dirty="0"/>
              <a:t> of all of </a:t>
            </a:r>
            <a:r>
              <a:rPr lang="de-DE" sz="2000" b="1" dirty="0" err="1"/>
              <a:t>your</a:t>
            </a:r>
            <a:r>
              <a:rPr lang="de-DE" sz="2000" b="1" dirty="0"/>
              <a:t> </a:t>
            </a:r>
            <a:r>
              <a:rPr lang="de-DE" sz="2000" b="1" dirty="0" err="1"/>
              <a:t>controllers</a:t>
            </a:r>
            <a:r>
              <a:rPr lang="de-DE" sz="2000" b="1" dirty="0"/>
              <a:t> after </a:t>
            </a:r>
            <a:r>
              <a:rPr lang="de-DE" sz="2000" b="1" dirty="0" err="1"/>
              <a:t>configuration</a:t>
            </a:r>
            <a:r>
              <a:rPr lang="de-DE" sz="2000" b="1" dirty="0"/>
              <a:t>?</a:t>
            </a:r>
          </a:p>
          <a:p>
            <a:r>
              <a:rPr lang="de-DE" sz="2000" b="1" dirty="0"/>
              <a:t>YOU </a:t>
            </a:r>
            <a:r>
              <a:rPr lang="de-DE" sz="2000" b="1" dirty="0" err="1"/>
              <a:t>want</a:t>
            </a:r>
            <a:r>
              <a:rPr lang="de-DE" sz="2000" b="1" dirty="0"/>
              <a:t> </a:t>
            </a:r>
            <a:r>
              <a:rPr lang="de-DE" sz="2000" b="1" dirty="0" err="1"/>
              <a:t>to</a:t>
            </a:r>
            <a:r>
              <a:rPr lang="de-DE" sz="2000" b="1" dirty="0"/>
              <a:t> </a:t>
            </a:r>
            <a:r>
              <a:rPr lang="de-DE" sz="2000" b="1" dirty="0" err="1"/>
              <a:t>recall</a:t>
            </a:r>
            <a:r>
              <a:rPr lang="de-DE" sz="2000" b="1" dirty="0"/>
              <a:t> a </a:t>
            </a:r>
            <a:r>
              <a:rPr lang="de-DE" sz="2000" b="1" dirty="0" err="1"/>
              <a:t>saved</a:t>
            </a:r>
            <a:r>
              <a:rPr lang="de-DE" sz="2000" b="1" dirty="0"/>
              <a:t> </a:t>
            </a:r>
            <a:r>
              <a:rPr lang="de-DE" sz="2000" b="1" dirty="0" err="1"/>
              <a:t>state</a:t>
            </a:r>
            <a:r>
              <a:rPr lang="de-DE" sz="2000" b="1" dirty="0"/>
              <a:t> of all of </a:t>
            </a:r>
            <a:r>
              <a:rPr lang="de-DE" sz="2000" b="1" dirty="0" err="1"/>
              <a:t>your</a:t>
            </a:r>
            <a:r>
              <a:rPr lang="de-DE" sz="2000" b="1" dirty="0"/>
              <a:t> </a:t>
            </a:r>
            <a:r>
              <a:rPr lang="de-DE" sz="2000" b="1" dirty="0" err="1"/>
              <a:t>controllers</a:t>
            </a:r>
            <a:r>
              <a:rPr lang="de-DE" sz="2000" b="1" dirty="0"/>
              <a:t> </a:t>
            </a:r>
            <a:r>
              <a:rPr lang="de-DE" sz="2000" b="1" dirty="0" err="1"/>
              <a:t>any</a:t>
            </a:r>
            <a:r>
              <a:rPr lang="de-DE" sz="2000" b="1" dirty="0"/>
              <a:t> time: </a:t>
            </a:r>
            <a:br>
              <a:rPr lang="de-DE" sz="2000" b="1" dirty="0"/>
            </a:br>
            <a:r>
              <a:rPr lang="de-DE" sz="2000" b="1" dirty="0"/>
              <a:t>wpx2021, cqww2023ssb, cqww2025cw, …. Setup </a:t>
            </a:r>
            <a:r>
              <a:rPr lang="de-DE" sz="2000" b="1" dirty="0" err="1"/>
              <a:t>done</a:t>
            </a:r>
            <a:r>
              <a:rPr lang="de-DE" sz="2000" b="1" dirty="0"/>
              <a:t> in </a:t>
            </a:r>
            <a:r>
              <a:rPr lang="de-DE" sz="2000" b="1" dirty="0" err="1"/>
              <a:t>seconds</a:t>
            </a:r>
            <a:r>
              <a:rPr lang="de-DE" sz="2000" b="1" dirty="0"/>
              <a:t>!</a:t>
            </a:r>
          </a:p>
          <a:p>
            <a:endParaRPr lang="de-DE" sz="2000" b="1" dirty="0"/>
          </a:p>
          <a:p>
            <a:r>
              <a:rPr lang="de-DE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de-DE" sz="2000" b="1" dirty="0">
                <a:solidFill>
                  <a:srgbClr val="FF0000"/>
                </a:solidFill>
              </a:rPr>
              <a:t>All </a:t>
            </a:r>
            <a:r>
              <a:rPr lang="de-DE" sz="2000" b="1" dirty="0" err="1">
                <a:solidFill>
                  <a:srgbClr val="FF0000"/>
                </a:solidFill>
              </a:rPr>
              <a:t>this</a:t>
            </a:r>
            <a:r>
              <a:rPr lang="de-DE" sz="2000" b="1" dirty="0">
                <a:solidFill>
                  <a:srgbClr val="FF0000"/>
                </a:solidFill>
              </a:rPr>
              <a:t> </a:t>
            </a:r>
            <a:r>
              <a:rPr lang="de-DE" sz="2000" b="1" dirty="0" err="1">
                <a:solidFill>
                  <a:srgbClr val="FF0000"/>
                </a:solidFill>
              </a:rPr>
              <a:t>included</a:t>
            </a:r>
            <a:r>
              <a:rPr lang="de-DE" sz="2000" b="1" dirty="0">
                <a:solidFill>
                  <a:srgbClr val="FF0000"/>
                </a:solidFill>
              </a:rPr>
              <a:t> and </a:t>
            </a:r>
            <a:r>
              <a:rPr lang="de-DE" sz="2000" b="1" dirty="0" err="1">
                <a:solidFill>
                  <a:srgbClr val="FF0000"/>
                </a:solidFill>
              </a:rPr>
              <a:t>for</a:t>
            </a:r>
            <a:r>
              <a:rPr lang="de-DE" sz="2000" b="1" dirty="0">
                <a:solidFill>
                  <a:srgbClr val="FF0000"/>
                </a:solidFill>
              </a:rPr>
              <a:t> </a:t>
            </a:r>
            <a:r>
              <a:rPr lang="de-DE" sz="2000" b="1" dirty="0" err="1">
                <a:solidFill>
                  <a:srgbClr val="FF0000"/>
                </a:solidFill>
              </a:rPr>
              <a:t>free</a:t>
            </a:r>
            <a:r>
              <a:rPr lang="de-DE" sz="2000" b="1" dirty="0">
                <a:solidFill>
                  <a:srgbClr val="FF0000"/>
                </a:solidFill>
              </a:rPr>
              <a:t> </a:t>
            </a:r>
            <a:r>
              <a:rPr lang="de-DE" sz="2000" b="1" dirty="0" err="1">
                <a:solidFill>
                  <a:srgbClr val="FF0000"/>
                </a:solidFill>
              </a:rPr>
              <a:t>for</a:t>
            </a:r>
            <a:r>
              <a:rPr lang="de-DE" sz="2000" b="1" dirty="0">
                <a:solidFill>
                  <a:srgbClr val="FF0000"/>
                </a:solidFill>
              </a:rPr>
              <a:t> </a:t>
            </a:r>
            <a:r>
              <a:rPr lang="de-DE" sz="2000" b="1" dirty="0" err="1">
                <a:solidFill>
                  <a:srgbClr val="FF0000"/>
                </a:solidFill>
              </a:rPr>
              <a:t>your</a:t>
            </a:r>
            <a:r>
              <a:rPr lang="de-DE" sz="2000" b="1" dirty="0">
                <a:solidFill>
                  <a:srgbClr val="FF0000"/>
                </a:solidFill>
              </a:rPr>
              <a:t> qro.cz / </a:t>
            </a:r>
            <a:r>
              <a:rPr lang="de-DE" sz="2000" b="1" dirty="0" err="1">
                <a:solidFill>
                  <a:srgbClr val="FF0000"/>
                </a:solidFill>
              </a:rPr>
              <a:t>hamparts.shop</a:t>
            </a:r>
            <a:r>
              <a:rPr lang="de-DE" sz="2000" b="1" dirty="0">
                <a:solidFill>
                  <a:srgbClr val="FF0000"/>
                </a:solidFill>
              </a:rPr>
              <a:t> </a:t>
            </a:r>
            <a:r>
              <a:rPr lang="de-DE" sz="2000" b="1" dirty="0" err="1">
                <a:solidFill>
                  <a:srgbClr val="FF0000"/>
                </a:solidFill>
              </a:rPr>
              <a:t>controller</a:t>
            </a:r>
            <a:r>
              <a:rPr lang="de-DE" sz="2000" b="1" dirty="0">
                <a:solidFill>
                  <a:srgbClr val="FF0000"/>
                </a:solidFill>
              </a:rPr>
              <a:t>! </a:t>
            </a:r>
            <a:r>
              <a:rPr lang="de-DE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</a:t>
            </a:r>
            <a:endParaRPr lang="de-DE" sz="3200" b="1" dirty="0">
              <a:solidFill>
                <a:srgbClr val="FF0000"/>
              </a:solidFill>
            </a:endParaRPr>
          </a:p>
          <a:p>
            <a:endParaRPr lang="de-DE" sz="3200" b="1" dirty="0"/>
          </a:p>
          <a:p>
            <a:r>
              <a:rPr lang="de-DE" sz="3200" b="1" dirty="0"/>
              <a:t>The </a:t>
            </a:r>
            <a:r>
              <a:rPr lang="de-DE" sz="3200" b="1" dirty="0" err="1"/>
              <a:t>solution</a:t>
            </a:r>
            <a:r>
              <a:rPr lang="de-DE" sz="3200" b="1" dirty="0"/>
              <a:t>: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4CEE5FD8-C530-401F-8942-48582D230FE8}"/>
              </a:ext>
            </a:extLst>
          </p:cNvPr>
          <p:cNvSpPr/>
          <p:nvPr/>
        </p:nvSpPr>
        <p:spPr>
          <a:xfrm rot="16200000">
            <a:off x="-2827281" y="2835830"/>
            <a:ext cx="6850540" cy="1193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Super.Station.Automation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00670FB-16C5-4D5B-A495-25756B700130}"/>
              </a:ext>
            </a:extLst>
          </p:cNvPr>
          <p:cNvSpPr txBox="1"/>
          <p:nvPr/>
        </p:nvSpPr>
        <p:spPr>
          <a:xfrm>
            <a:off x="218529" y="6226818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</a:t>
            </a:r>
            <a:endParaRPr lang="de-DE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67BB0E5-C225-4689-9732-5CA6F3B6E549}"/>
              </a:ext>
            </a:extLst>
          </p:cNvPr>
          <p:cNvSpPr/>
          <p:nvPr/>
        </p:nvSpPr>
        <p:spPr>
          <a:xfrm>
            <a:off x="1540551" y="2279642"/>
            <a:ext cx="402865" cy="4028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de-D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87A18F22-596E-4DB1-8A9D-EEC6E137B66D}"/>
              </a:ext>
            </a:extLst>
          </p:cNvPr>
          <p:cNvSpPr/>
          <p:nvPr/>
        </p:nvSpPr>
        <p:spPr>
          <a:xfrm>
            <a:off x="1540552" y="3650022"/>
            <a:ext cx="402865" cy="4028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de-D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7960656-B3C8-43AC-ADD6-0AE318F57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946" y="5599192"/>
            <a:ext cx="6753013" cy="45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437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43">
            <a:extLst>
              <a:ext uri="{FF2B5EF4-FFF2-40B4-BE49-F238E27FC236}">
                <a16:creationId xmlns:a16="http://schemas.microsoft.com/office/drawing/2014/main" id="{B5151977-40FB-40DB-9EBE-EFF5E87A39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7" b="9298"/>
          <a:stretch/>
        </p:blipFill>
        <p:spPr>
          <a:xfrm>
            <a:off x="0" y="1270528"/>
            <a:ext cx="12192000" cy="5670231"/>
          </a:xfrm>
          <a:prstGeom prst="rect">
            <a:avLst/>
          </a:prstGeom>
        </p:spPr>
      </p:pic>
      <p:sp>
        <p:nvSpPr>
          <p:cNvPr id="36" name="Rechteck 35">
            <a:extLst>
              <a:ext uri="{FF2B5EF4-FFF2-40B4-BE49-F238E27FC236}">
                <a16:creationId xmlns:a16="http://schemas.microsoft.com/office/drawing/2014/main" id="{4CEE5FD8-C530-401F-8942-48582D230FE8}"/>
              </a:ext>
            </a:extLst>
          </p:cNvPr>
          <p:cNvSpPr/>
          <p:nvPr/>
        </p:nvSpPr>
        <p:spPr>
          <a:xfrm rot="16200000">
            <a:off x="-2827281" y="2835830"/>
            <a:ext cx="6850540" cy="1193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Super.Station.Automation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00670FB-16C5-4D5B-A495-25756B700130}"/>
              </a:ext>
            </a:extLst>
          </p:cNvPr>
          <p:cNvSpPr txBox="1"/>
          <p:nvPr/>
        </p:nvSpPr>
        <p:spPr>
          <a:xfrm>
            <a:off x="218529" y="6226818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</a:t>
            </a:r>
            <a:endParaRPr lang="de-DE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130297A-2852-4B67-A8C6-F061815912F4}"/>
              </a:ext>
            </a:extLst>
          </p:cNvPr>
          <p:cNvSpPr txBox="1"/>
          <p:nvPr/>
        </p:nvSpPr>
        <p:spPr>
          <a:xfrm>
            <a:off x="2095500" y="540393"/>
            <a:ext cx="8999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/>
              <a:t>URLs/Pagenames for server use:</a:t>
            </a:r>
            <a:endParaRPr lang="de-DE" sz="3600" b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14B55E8-FF26-4C60-81BA-219E49243B35}"/>
              </a:ext>
            </a:extLst>
          </p:cNvPr>
          <p:cNvSpPr txBox="1"/>
          <p:nvPr/>
        </p:nvSpPr>
        <p:spPr>
          <a:xfrm>
            <a:off x="2992838" y="1769790"/>
            <a:ext cx="8826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http://&lt;YourServersIP&gt;/SuperStationAutomation/creator.php?fn=buttons&amp;jn=buttons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2F144F38-4B35-4B94-A1B5-5559B1A3F17E}"/>
              </a:ext>
            </a:extLst>
          </p:cNvPr>
          <p:cNvCxnSpPr>
            <a:cxnSpLocks/>
          </p:cNvCxnSpPr>
          <p:nvPr/>
        </p:nvCxnSpPr>
        <p:spPr>
          <a:xfrm flipV="1">
            <a:off x="8689763" y="2038771"/>
            <a:ext cx="2086610" cy="46964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9F43B93A-3914-4CCB-999B-6537591C3AD8}"/>
              </a:ext>
            </a:extLst>
          </p:cNvPr>
          <p:cNvSpPr txBox="1"/>
          <p:nvPr/>
        </p:nvSpPr>
        <p:spPr>
          <a:xfrm>
            <a:off x="4781972" y="2492588"/>
            <a:ext cx="6132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Name of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buttons-config</a:t>
            </a:r>
            <a:r>
              <a:rPr lang="de-DE" b="1" dirty="0"/>
              <a:t>. Here: „</a:t>
            </a:r>
            <a:r>
              <a:rPr lang="de-DE" b="1" dirty="0" err="1"/>
              <a:t>buttons</a:t>
            </a:r>
            <a:r>
              <a:rPr lang="de-DE" b="1" dirty="0"/>
              <a:t>“ </a:t>
            </a:r>
            <a:r>
              <a:rPr lang="de-DE" b="1" dirty="0" err="1"/>
              <a:t>calls</a:t>
            </a:r>
            <a:r>
              <a:rPr lang="de-DE" b="1" dirty="0"/>
              <a:t> </a:t>
            </a:r>
            <a:r>
              <a:rPr lang="de-DE" b="1" dirty="0" err="1"/>
              <a:t>button.json</a:t>
            </a:r>
            <a:r>
              <a:rPr lang="de-DE" b="1" dirty="0"/>
              <a:t>.</a:t>
            </a:r>
            <a:br>
              <a:rPr lang="de-DE" b="1" dirty="0"/>
            </a:br>
            <a:r>
              <a:rPr lang="de-DE" b="1" dirty="0"/>
              <a:t>Change </a:t>
            </a:r>
            <a:r>
              <a:rPr lang="de-DE" b="1" dirty="0" err="1"/>
              <a:t>this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ur</a:t>
            </a:r>
            <a:r>
              <a:rPr lang="de-DE" b="1" dirty="0"/>
              <a:t> </a:t>
            </a:r>
            <a:r>
              <a:rPr lang="de-DE" b="1" dirty="0" err="1"/>
              <a:t>needs</a:t>
            </a:r>
            <a:r>
              <a:rPr lang="de-DE" b="1" dirty="0"/>
              <a:t>. </a:t>
            </a:r>
            <a:r>
              <a:rPr lang="de-DE" b="1" dirty="0" err="1"/>
              <a:t>No</a:t>
            </a:r>
            <a:r>
              <a:rPr lang="de-DE" b="1" dirty="0"/>
              <a:t> explicit </a:t>
            </a:r>
            <a:r>
              <a:rPr lang="de-DE" b="1" dirty="0" err="1"/>
              <a:t>loading</a:t>
            </a:r>
            <a:r>
              <a:rPr lang="de-DE" b="1" dirty="0"/>
              <a:t> </a:t>
            </a:r>
            <a:r>
              <a:rPr lang="de-DE" b="1" dirty="0" err="1"/>
              <a:t>required</a:t>
            </a:r>
            <a:r>
              <a:rPr lang="de-DE" b="1" dirty="0"/>
              <a:t>!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E1B8CF56-0BC8-4CC5-8BE7-21FF31C48638}"/>
              </a:ext>
            </a:extLst>
          </p:cNvPr>
          <p:cNvSpPr/>
          <p:nvPr/>
        </p:nvSpPr>
        <p:spPr>
          <a:xfrm>
            <a:off x="1515404" y="1888909"/>
            <a:ext cx="1193802" cy="119380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de-D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D068514-D95D-4565-BE55-4FEDEF254C03}"/>
              </a:ext>
            </a:extLst>
          </p:cNvPr>
          <p:cNvSpPr txBox="1"/>
          <p:nvPr/>
        </p:nvSpPr>
        <p:spPr>
          <a:xfrm>
            <a:off x="5775960" y="0"/>
            <a:ext cx="5072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3200" b="1" dirty="0"/>
              <a:t>Button Panel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99A6A88-1874-4FAD-B7EC-DF36663DD868}"/>
              </a:ext>
            </a:extLst>
          </p:cNvPr>
          <p:cNvSpPr txBox="1"/>
          <p:nvPr/>
        </p:nvSpPr>
        <p:spPr>
          <a:xfrm>
            <a:off x="2996226" y="3879678"/>
            <a:ext cx="88266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 err="1">
                <a:solidFill>
                  <a:srgbClr val="FF0000"/>
                </a:solidFill>
              </a:rPr>
              <a:t>Since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the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infrastructure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is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always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some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more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generic</a:t>
            </a:r>
            <a:r>
              <a:rPr lang="de-DE" b="1" dirty="0">
                <a:solidFill>
                  <a:srgbClr val="FF0000"/>
                </a:solidFill>
              </a:rPr>
              <a:t>, </a:t>
            </a:r>
            <a:r>
              <a:rPr lang="de-DE" b="1" dirty="0" err="1">
                <a:solidFill>
                  <a:srgbClr val="FF0000"/>
                </a:solidFill>
              </a:rPr>
              <a:t>there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is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no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server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side</a:t>
            </a:r>
            <a:r>
              <a:rPr lang="de-DE" b="1" dirty="0">
                <a:solidFill>
                  <a:srgbClr val="FF0000"/>
                </a:solidFill>
              </a:rPr>
              <a:t> save and </a:t>
            </a:r>
            <a:r>
              <a:rPr lang="de-DE" b="1" dirty="0" err="1">
                <a:solidFill>
                  <a:srgbClr val="FF0000"/>
                </a:solidFill>
              </a:rPr>
              <a:t>recall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implemented</a:t>
            </a:r>
            <a:r>
              <a:rPr lang="de-DE" b="1" dirty="0">
                <a:solidFill>
                  <a:srgbClr val="FF0000"/>
                </a:solidFill>
              </a:rPr>
              <a:t>. Use infrastructure.html and </a:t>
            </a:r>
            <a:r>
              <a:rPr lang="de-DE" b="1" dirty="0" err="1">
                <a:solidFill>
                  <a:srgbClr val="FF0000"/>
                </a:solidFill>
              </a:rPr>
              <a:t>your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local</a:t>
            </a:r>
            <a:r>
              <a:rPr lang="de-DE" b="1" dirty="0">
                <a:solidFill>
                  <a:srgbClr val="FF0000"/>
                </a:solidFill>
              </a:rPr>
              <a:t> NAS/</a:t>
            </a:r>
            <a:r>
              <a:rPr lang="de-DE" b="1" dirty="0" err="1">
                <a:solidFill>
                  <a:srgbClr val="FF0000"/>
                </a:solidFill>
              </a:rPr>
              <a:t>storage</a:t>
            </a:r>
            <a:r>
              <a:rPr lang="de-DE" b="1" dirty="0">
                <a:solidFill>
                  <a:srgbClr val="FF0000"/>
                </a:solidFill>
              </a:rPr>
              <a:t>!!!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EC7075B4-3C45-42A9-919B-F24EEAAA8C0E}"/>
              </a:ext>
            </a:extLst>
          </p:cNvPr>
          <p:cNvSpPr/>
          <p:nvPr/>
        </p:nvSpPr>
        <p:spPr>
          <a:xfrm>
            <a:off x="1518792" y="3633037"/>
            <a:ext cx="1193802" cy="119380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de-D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B4ADC350-98E1-47E9-B241-CD986121DC3A}"/>
              </a:ext>
            </a:extLst>
          </p:cNvPr>
          <p:cNvSpPr txBox="1"/>
          <p:nvPr/>
        </p:nvSpPr>
        <p:spPr>
          <a:xfrm>
            <a:off x="2992838" y="5948275"/>
            <a:ext cx="60993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 err="1"/>
              <a:t>Hint</a:t>
            </a:r>
            <a:r>
              <a:rPr lang="de-DE" b="1" dirty="0"/>
              <a:t>: </a:t>
            </a:r>
            <a:r>
              <a:rPr lang="de-DE" dirty="0"/>
              <a:t>Server </a:t>
            </a:r>
            <a:r>
              <a:rPr lang="de-DE" dirty="0" err="1"/>
              <a:t>need</a:t>
            </a:r>
            <a:r>
              <a:rPr lang="de-DE" dirty="0"/>
              <a:t> PHP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software</a:t>
            </a:r>
            <a:r>
              <a:rPr lang="de-DE" dirty="0"/>
              <a:t>. Be </a:t>
            </a:r>
            <a:r>
              <a:rPr lang="de-DE" dirty="0" err="1"/>
              <a:t>aware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JSON dir and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permission</a:t>
            </a:r>
            <a:r>
              <a:rPr lang="de-DE"/>
              <a:t> 755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7939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43">
            <a:extLst>
              <a:ext uri="{FF2B5EF4-FFF2-40B4-BE49-F238E27FC236}">
                <a16:creationId xmlns:a16="http://schemas.microsoft.com/office/drawing/2014/main" id="{B5151977-40FB-40DB-9EBE-EFF5E87A39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7" b="9298"/>
          <a:stretch/>
        </p:blipFill>
        <p:spPr>
          <a:xfrm>
            <a:off x="0" y="1270528"/>
            <a:ext cx="12192000" cy="5670231"/>
          </a:xfrm>
          <a:prstGeom prst="rect">
            <a:avLst/>
          </a:prstGeom>
        </p:spPr>
      </p:pic>
      <p:sp>
        <p:nvSpPr>
          <p:cNvPr id="36" name="Rechteck 35">
            <a:extLst>
              <a:ext uri="{FF2B5EF4-FFF2-40B4-BE49-F238E27FC236}">
                <a16:creationId xmlns:a16="http://schemas.microsoft.com/office/drawing/2014/main" id="{4CEE5FD8-C530-401F-8942-48582D230FE8}"/>
              </a:ext>
            </a:extLst>
          </p:cNvPr>
          <p:cNvSpPr/>
          <p:nvPr/>
        </p:nvSpPr>
        <p:spPr>
          <a:xfrm rot="16200000">
            <a:off x="-2827281" y="2835830"/>
            <a:ext cx="6850540" cy="1193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Super.Station.Automation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00670FB-16C5-4D5B-A495-25756B700130}"/>
              </a:ext>
            </a:extLst>
          </p:cNvPr>
          <p:cNvSpPr txBox="1"/>
          <p:nvPr/>
        </p:nvSpPr>
        <p:spPr>
          <a:xfrm>
            <a:off x="218529" y="6226818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</a:t>
            </a:r>
            <a:endParaRPr lang="de-DE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130297A-2852-4B67-A8C6-F061815912F4}"/>
              </a:ext>
            </a:extLst>
          </p:cNvPr>
          <p:cNvSpPr txBox="1"/>
          <p:nvPr/>
        </p:nvSpPr>
        <p:spPr>
          <a:xfrm>
            <a:off x="2095500" y="540393"/>
            <a:ext cx="8999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err="1"/>
              <a:t>What</a:t>
            </a:r>
            <a:r>
              <a:rPr lang="de-DE" sz="3600" b="1" dirty="0"/>
              <a:t> </a:t>
            </a:r>
            <a:r>
              <a:rPr lang="de-DE" sz="3600" b="1" dirty="0" err="1"/>
              <a:t>does</a:t>
            </a:r>
            <a:r>
              <a:rPr lang="de-DE" sz="3600" b="1" dirty="0"/>
              <a:t> </a:t>
            </a:r>
            <a:r>
              <a:rPr lang="de-DE" sz="3600" b="1" dirty="0" err="1"/>
              <a:t>the</a:t>
            </a:r>
            <a:r>
              <a:rPr lang="de-DE" sz="3600" b="1" dirty="0"/>
              <a:t> </a:t>
            </a:r>
            <a:r>
              <a:rPr lang="de-DE" sz="3600" b="1" dirty="0" err="1"/>
              <a:t>example</a:t>
            </a:r>
            <a:r>
              <a:rPr lang="de-DE" sz="3600" b="1" dirty="0"/>
              <a:t> </a:t>
            </a:r>
            <a:r>
              <a:rPr lang="de-DE" sz="3600" b="1" dirty="0" err="1"/>
              <a:t>cmdSet</a:t>
            </a:r>
            <a:r>
              <a:rPr lang="de-DE" sz="3600" b="1" dirty="0"/>
              <a:t> do?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B70883E-5C9F-413D-B379-C2E207E49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1" y="1270527"/>
            <a:ext cx="4714266" cy="5583563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E1B5AAAA-DD2F-43F7-A624-228C44DE5F51}"/>
              </a:ext>
            </a:extLst>
          </p:cNvPr>
          <p:cNvSpPr txBox="1"/>
          <p:nvPr/>
        </p:nvSpPr>
        <p:spPr>
          <a:xfrm>
            <a:off x="4629572" y="5474851"/>
            <a:ext cx="19947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 err="1">
                <a:solidFill>
                  <a:schemeClr val="bg1"/>
                </a:solidFill>
              </a:rPr>
              <a:t>CmdSet</a:t>
            </a:r>
            <a:r>
              <a:rPr lang="de-DE" sz="1050" b="1" dirty="0">
                <a:solidFill>
                  <a:schemeClr val="bg1"/>
                </a:solidFill>
              </a:rPr>
              <a:t> </a:t>
            </a:r>
            <a:r>
              <a:rPr lang="de-DE" sz="1050" b="1" dirty="0" err="1">
                <a:solidFill>
                  <a:schemeClr val="bg1"/>
                </a:solidFill>
              </a:rPr>
              <a:t>belongs</a:t>
            </a:r>
            <a:r>
              <a:rPr lang="de-DE" sz="1050" b="1" dirty="0">
                <a:solidFill>
                  <a:schemeClr val="bg1"/>
                </a:solidFill>
              </a:rPr>
              <a:t> </a:t>
            </a:r>
            <a:r>
              <a:rPr lang="de-DE" sz="1050" b="1" dirty="0" err="1">
                <a:solidFill>
                  <a:schemeClr val="bg1"/>
                </a:solidFill>
              </a:rPr>
              <a:t>to</a:t>
            </a:r>
            <a:r>
              <a:rPr lang="de-DE" sz="1050" b="1" dirty="0">
                <a:solidFill>
                  <a:schemeClr val="bg1"/>
                </a:solidFill>
              </a:rPr>
              <a:t> 192.168.0.143 </a:t>
            </a:r>
            <a:r>
              <a:rPr lang="de-DE" sz="1050" b="1" dirty="0" err="1">
                <a:solidFill>
                  <a:schemeClr val="bg1"/>
                </a:solidFill>
              </a:rPr>
              <a:t>using</a:t>
            </a:r>
            <a:r>
              <a:rPr lang="de-DE" sz="1050" b="1" dirty="0">
                <a:solidFill>
                  <a:schemeClr val="bg1"/>
                </a:solidFill>
              </a:rPr>
              <a:t> </a:t>
            </a:r>
            <a:r>
              <a:rPr lang="de-DE" sz="1050" b="1" dirty="0" err="1">
                <a:solidFill>
                  <a:schemeClr val="bg1"/>
                </a:solidFill>
              </a:rPr>
              <a:t>default</a:t>
            </a:r>
            <a:r>
              <a:rPr lang="de-DE" sz="1050" b="1" dirty="0">
                <a:solidFill>
                  <a:schemeClr val="bg1"/>
                </a:solidFill>
              </a:rPr>
              <a:t> </a:t>
            </a:r>
            <a:r>
              <a:rPr lang="de-DE" sz="1050" b="1" dirty="0" err="1">
                <a:solidFill>
                  <a:schemeClr val="bg1"/>
                </a:solidFill>
              </a:rPr>
              <a:t>protocol</a:t>
            </a:r>
            <a:r>
              <a:rPr lang="de-DE" sz="1050" b="1" dirty="0">
                <a:solidFill>
                  <a:schemeClr val="bg1"/>
                </a:solidFill>
              </a:rPr>
              <a:t> </a:t>
            </a:r>
            <a:r>
              <a:rPr lang="de-DE" sz="1050" b="1" dirty="0" err="1">
                <a:solidFill>
                  <a:schemeClr val="bg1"/>
                </a:solidFill>
              </a:rPr>
              <a:t>ws</a:t>
            </a:r>
            <a:r>
              <a:rPr lang="de-DE" sz="1050" b="1" dirty="0">
                <a:solidFill>
                  <a:schemeClr val="bg1"/>
                </a:solidFill>
              </a:rPr>
              <a:t> </a:t>
            </a:r>
            <a:r>
              <a:rPr lang="de-DE" sz="1050" b="1" dirty="0" err="1">
                <a:solidFill>
                  <a:schemeClr val="bg1"/>
                </a:solidFill>
              </a:rPr>
              <a:t>protocol</a:t>
            </a:r>
            <a:r>
              <a:rPr lang="de-DE" sz="1050" b="1" dirty="0">
                <a:solidFill>
                  <a:schemeClr val="bg1"/>
                </a:solidFill>
              </a:rPr>
              <a:t>. </a:t>
            </a:r>
            <a:r>
              <a:rPr lang="de-DE" sz="1050" b="1" dirty="0" err="1">
                <a:solidFill>
                  <a:schemeClr val="bg1"/>
                </a:solidFill>
              </a:rPr>
              <a:t>Btn</a:t>
            </a:r>
            <a:r>
              <a:rPr lang="de-DE" sz="1050" b="1" dirty="0">
                <a:solidFill>
                  <a:schemeClr val="bg1"/>
                </a:solidFill>
              </a:rPr>
              <a:t> title </a:t>
            </a:r>
            <a:r>
              <a:rPr lang="de-DE" sz="1050" b="1" dirty="0" err="1">
                <a:solidFill>
                  <a:schemeClr val="bg1"/>
                </a:solidFill>
              </a:rPr>
              <a:t>is</a:t>
            </a:r>
            <a:r>
              <a:rPr lang="de-DE" sz="1050" b="1" dirty="0">
                <a:solidFill>
                  <a:schemeClr val="bg1"/>
                </a:solidFill>
              </a:rPr>
              <a:t> „</a:t>
            </a:r>
            <a:r>
              <a:rPr lang="de-DE" sz="1050" b="1" dirty="0" err="1">
                <a:solidFill>
                  <a:schemeClr val="bg1"/>
                </a:solidFill>
              </a:rPr>
              <a:t>RemFlex</a:t>
            </a:r>
            <a:r>
              <a:rPr lang="de-DE" sz="1050" b="1" dirty="0">
                <a:solidFill>
                  <a:schemeClr val="bg1"/>
                </a:solidFill>
              </a:rPr>
              <a:t> OFF“. </a:t>
            </a:r>
            <a:r>
              <a:rPr lang="de-DE" sz="1050" b="1" dirty="0" err="1">
                <a:solidFill>
                  <a:schemeClr val="bg1"/>
                </a:solidFill>
              </a:rPr>
              <a:t>Btn</a:t>
            </a:r>
            <a:r>
              <a:rPr lang="de-DE" sz="1050" b="1" dirty="0">
                <a:solidFill>
                  <a:schemeClr val="bg1"/>
                </a:solidFill>
              </a:rPr>
              <a:t> </a:t>
            </a:r>
            <a:r>
              <a:rPr lang="de-DE" sz="1050" b="1" dirty="0" err="1">
                <a:solidFill>
                  <a:schemeClr val="bg1"/>
                </a:solidFill>
              </a:rPr>
              <a:t>color</a:t>
            </a:r>
            <a:r>
              <a:rPr lang="de-DE" sz="1050" b="1" dirty="0">
                <a:solidFill>
                  <a:schemeClr val="bg1"/>
                </a:solidFill>
              </a:rPr>
              <a:t> </a:t>
            </a:r>
            <a:r>
              <a:rPr lang="de-DE" sz="1050" b="1" dirty="0" err="1">
                <a:solidFill>
                  <a:schemeClr val="bg1"/>
                </a:solidFill>
              </a:rPr>
              <a:t>is</a:t>
            </a:r>
            <a:r>
              <a:rPr lang="de-DE" sz="1050" b="1" dirty="0">
                <a:solidFill>
                  <a:schemeClr val="bg1"/>
                </a:solidFill>
              </a:rPr>
              <a:t> a </a:t>
            </a:r>
            <a:r>
              <a:rPr lang="de-DE" sz="1050" b="1" dirty="0" err="1">
                <a:solidFill>
                  <a:schemeClr val="bg1"/>
                </a:solidFill>
              </a:rPr>
              <a:t>deep</a:t>
            </a:r>
            <a:r>
              <a:rPr lang="de-DE" sz="1050" b="1" dirty="0">
                <a:solidFill>
                  <a:schemeClr val="bg1"/>
                </a:solidFill>
              </a:rPr>
              <a:t> </a:t>
            </a:r>
            <a:r>
              <a:rPr lang="de-DE" sz="1050" b="1" dirty="0" err="1">
                <a:solidFill>
                  <a:schemeClr val="bg1"/>
                </a:solidFill>
              </a:rPr>
              <a:t>gray</a:t>
            </a:r>
            <a:r>
              <a:rPr lang="de-DE" sz="1050" b="1" dirty="0">
                <a:solidFill>
                  <a:schemeClr val="bg1"/>
                </a:solidFill>
              </a:rPr>
              <a:t>.</a:t>
            </a:r>
          </a:p>
          <a:p>
            <a:r>
              <a:rPr lang="de-DE" sz="1050" b="1" dirty="0">
                <a:solidFill>
                  <a:schemeClr val="bg1"/>
                </a:solidFill>
              </a:rPr>
              <a:t>This </a:t>
            </a:r>
            <a:r>
              <a:rPr lang="de-DE" sz="1050" b="1" dirty="0" err="1">
                <a:solidFill>
                  <a:schemeClr val="bg1"/>
                </a:solidFill>
              </a:rPr>
              <a:t>Btn</a:t>
            </a:r>
            <a:r>
              <a:rPr lang="de-DE" sz="1050" b="1" dirty="0">
                <a:solidFill>
                  <a:schemeClr val="bg1"/>
                </a:solidFill>
              </a:rPr>
              <a:t> </a:t>
            </a:r>
            <a:r>
              <a:rPr lang="de-DE" sz="1050" b="1" dirty="0" err="1">
                <a:solidFill>
                  <a:schemeClr val="bg1"/>
                </a:solidFill>
              </a:rPr>
              <a:t>is</a:t>
            </a:r>
            <a:r>
              <a:rPr lang="de-DE" sz="1050" b="1" dirty="0">
                <a:solidFill>
                  <a:schemeClr val="bg1"/>
                </a:solidFill>
              </a:rPr>
              <a:t> </a:t>
            </a:r>
            <a:r>
              <a:rPr lang="de-DE" sz="1050" b="1" dirty="0" err="1">
                <a:solidFill>
                  <a:schemeClr val="bg1"/>
                </a:solidFill>
              </a:rPr>
              <a:t>the</a:t>
            </a:r>
            <a:r>
              <a:rPr lang="de-DE" sz="1050" b="1" dirty="0">
                <a:solidFill>
                  <a:schemeClr val="bg1"/>
                </a:solidFill>
              </a:rPr>
              <a:t> last </a:t>
            </a:r>
            <a:r>
              <a:rPr lang="de-DE" sz="1050" b="1" dirty="0" err="1">
                <a:solidFill>
                  <a:schemeClr val="bg1"/>
                </a:solidFill>
              </a:rPr>
              <a:t>one</a:t>
            </a:r>
            <a:r>
              <a:rPr lang="de-DE" sz="1050" b="1" dirty="0">
                <a:solidFill>
                  <a:schemeClr val="bg1"/>
                </a:solidFill>
              </a:rPr>
              <a:t> in a </a:t>
            </a:r>
            <a:r>
              <a:rPr lang="de-DE" sz="1050" b="1" dirty="0" err="1">
                <a:solidFill>
                  <a:schemeClr val="bg1"/>
                </a:solidFill>
              </a:rPr>
              <a:t>row</a:t>
            </a:r>
            <a:r>
              <a:rPr lang="de-DE" sz="1050" b="1" dirty="0">
                <a:solidFill>
                  <a:schemeClr val="bg1"/>
                </a:solidFill>
              </a:rPr>
              <a:t>, so „</a:t>
            </a:r>
            <a:r>
              <a:rPr lang="de-DE" sz="1050" b="1" dirty="0" err="1">
                <a:solidFill>
                  <a:schemeClr val="bg1"/>
                </a:solidFill>
              </a:rPr>
              <a:t>br</a:t>
            </a:r>
            <a:r>
              <a:rPr lang="de-DE" sz="1050" b="1" dirty="0">
                <a:solidFill>
                  <a:schemeClr val="bg1"/>
                </a:solidFill>
              </a:rPr>
              <a:t>“ </a:t>
            </a:r>
            <a:r>
              <a:rPr lang="de-DE" sz="1050" b="1" dirty="0" err="1">
                <a:solidFill>
                  <a:schemeClr val="bg1"/>
                </a:solidFill>
              </a:rPr>
              <a:t>is</a:t>
            </a:r>
            <a:r>
              <a:rPr lang="de-DE" sz="1050" b="1" dirty="0">
                <a:solidFill>
                  <a:schemeClr val="bg1"/>
                </a:solidFill>
              </a:rPr>
              <a:t> </a:t>
            </a:r>
            <a:r>
              <a:rPr lang="de-DE" sz="1050" b="1" dirty="0" err="1">
                <a:solidFill>
                  <a:schemeClr val="bg1"/>
                </a:solidFill>
              </a:rPr>
              <a:t>set</a:t>
            </a:r>
            <a:r>
              <a:rPr lang="de-DE" sz="1050" b="1" dirty="0">
                <a:solidFill>
                  <a:schemeClr val="bg1"/>
                </a:solidFill>
              </a:rPr>
              <a:t> </a:t>
            </a:r>
            <a:r>
              <a:rPr lang="de-DE" sz="1050" b="1" dirty="0" err="1">
                <a:solidFill>
                  <a:schemeClr val="bg1"/>
                </a:solidFill>
              </a:rPr>
              <a:t>to</a:t>
            </a:r>
            <a:r>
              <a:rPr lang="de-DE" sz="1050" b="1" dirty="0">
                <a:solidFill>
                  <a:schemeClr val="bg1"/>
                </a:solidFill>
              </a:rPr>
              <a:t> </a:t>
            </a:r>
            <a:r>
              <a:rPr lang="de-DE" sz="1050" b="1" dirty="0" err="1">
                <a:solidFill>
                  <a:schemeClr val="bg1"/>
                </a:solidFill>
              </a:rPr>
              <a:t>true</a:t>
            </a:r>
            <a:r>
              <a:rPr lang="de-DE" sz="1050" b="1" dirty="0">
                <a:solidFill>
                  <a:schemeClr val="bg1"/>
                </a:solidFill>
              </a:rPr>
              <a:t> </a:t>
            </a:r>
            <a:r>
              <a:rPr lang="de-DE" sz="1050" b="1" dirty="0" err="1">
                <a:solidFill>
                  <a:schemeClr val="bg1"/>
                </a:solidFill>
              </a:rPr>
              <a:t>to</a:t>
            </a:r>
            <a:r>
              <a:rPr lang="de-DE" sz="1050" b="1" dirty="0">
                <a:solidFill>
                  <a:schemeClr val="bg1"/>
                </a:solidFill>
              </a:rPr>
              <a:t> </a:t>
            </a:r>
            <a:r>
              <a:rPr lang="de-DE" sz="1050" b="1" dirty="0" err="1">
                <a:solidFill>
                  <a:schemeClr val="bg1"/>
                </a:solidFill>
              </a:rPr>
              <a:t>make</a:t>
            </a:r>
            <a:r>
              <a:rPr lang="de-DE" sz="1050" b="1" dirty="0">
                <a:solidFill>
                  <a:schemeClr val="bg1"/>
                </a:solidFill>
              </a:rPr>
              <a:t> a </a:t>
            </a:r>
            <a:r>
              <a:rPr lang="de-DE" sz="1050" b="1" dirty="0" err="1">
                <a:solidFill>
                  <a:schemeClr val="bg1"/>
                </a:solidFill>
              </a:rPr>
              <a:t>line</a:t>
            </a:r>
            <a:r>
              <a:rPr lang="de-DE" sz="1050" b="1" dirty="0">
                <a:solidFill>
                  <a:schemeClr val="bg1"/>
                </a:solidFill>
              </a:rPr>
              <a:t> break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737315C-235B-4C64-BEE7-74BACECE3696}"/>
              </a:ext>
            </a:extLst>
          </p:cNvPr>
          <p:cNvSpPr txBox="1"/>
          <p:nvPr/>
        </p:nvSpPr>
        <p:spPr>
          <a:xfrm>
            <a:off x="6990079" y="1695094"/>
            <a:ext cx="4903893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50" b="1" dirty="0"/>
              <a:t>The </a:t>
            </a:r>
            <a:r>
              <a:rPr lang="de-DE" sz="1650" b="1" dirty="0" err="1"/>
              <a:t>CmdSet</a:t>
            </a:r>
            <a:r>
              <a:rPr lang="de-DE" sz="1650" b="1" dirty="0"/>
              <a:t> </a:t>
            </a:r>
            <a:r>
              <a:rPr lang="de-DE" sz="1650" b="1" dirty="0" err="1"/>
              <a:t>has</a:t>
            </a:r>
            <a:r>
              <a:rPr lang="de-DE" sz="1650" b="1" dirty="0"/>
              <a:t> 4 </a:t>
            </a:r>
            <a:r>
              <a:rPr lang="de-DE" sz="1650" b="1" dirty="0" err="1"/>
              <a:t>chained</a:t>
            </a:r>
            <a:r>
              <a:rPr lang="de-DE" sz="1650" b="1" dirty="0"/>
              <a:t> </a:t>
            </a:r>
            <a:r>
              <a:rPr lang="de-DE" sz="1650" b="1" dirty="0" err="1"/>
              <a:t>commands</a:t>
            </a:r>
            <a:r>
              <a:rPr lang="de-DE" sz="1650" b="1" dirty="0"/>
              <a:t>.</a:t>
            </a:r>
            <a:br>
              <a:rPr lang="de-DE" sz="1650" b="1" dirty="0"/>
            </a:br>
            <a:endParaRPr lang="de-DE" sz="1650" b="1" dirty="0"/>
          </a:p>
          <a:p>
            <a:r>
              <a:rPr lang="de-DE" sz="1650" b="1" dirty="0"/>
              <a:t>(1) Use </a:t>
            </a:r>
            <a:r>
              <a:rPr lang="de-DE" sz="1650" b="1" dirty="0" err="1"/>
              <a:t>defaults</a:t>
            </a:r>
            <a:r>
              <a:rPr lang="de-DE" sz="1650" b="1" dirty="0"/>
              <a:t>, Set </a:t>
            </a:r>
            <a:r>
              <a:rPr lang="de-DE" sz="1650" b="1" dirty="0" err="1"/>
              <a:t>bank</a:t>
            </a:r>
            <a:r>
              <a:rPr lang="de-DE" sz="1650" b="1" dirty="0"/>
              <a:t> „3“, </a:t>
            </a:r>
            <a:r>
              <a:rPr lang="de-DE" sz="1650" b="1" dirty="0" err="1"/>
              <a:t>pin</a:t>
            </a:r>
            <a:r>
              <a:rPr lang="de-DE" sz="1650" b="1" dirty="0"/>
              <a:t> 3 </a:t>
            </a:r>
            <a:r>
              <a:rPr lang="de-DE" sz="1650" b="1" dirty="0" err="1"/>
              <a:t>to</a:t>
            </a:r>
            <a:r>
              <a:rPr lang="de-DE" sz="1650" b="1" dirty="0"/>
              <a:t> „0“ (off). Delay 100ms.</a:t>
            </a:r>
          </a:p>
          <a:p>
            <a:endParaRPr lang="de-DE" sz="1650" b="1" dirty="0"/>
          </a:p>
          <a:p>
            <a:r>
              <a:rPr lang="de-DE" sz="1650" b="1" dirty="0"/>
              <a:t>(2) </a:t>
            </a:r>
            <a:r>
              <a:rPr lang="de-DE" sz="1650" b="1" dirty="0" err="1"/>
              <a:t>Using</a:t>
            </a:r>
            <a:r>
              <a:rPr lang="de-DE" sz="1650" b="1" dirty="0"/>
              <a:t> </a:t>
            </a:r>
            <a:r>
              <a:rPr lang="de-DE" sz="1650" b="1" dirty="0" err="1"/>
              <a:t>mode</a:t>
            </a:r>
            <a:r>
              <a:rPr lang="de-DE" sz="1650" b="1" dirty="0"/>
              <a:t> http, </a:t>
            </a:r>
            <a:r>
              <a:rPr lang="de-DE" sz="1650" b="1" dirty="0" err="1"/>
              <a:t>set</a:t>
            </a:r>
            <a:r>
              <a:rPr lang="de-DE" sz="1650" b="1" dirty="0"/>
              <a:t> </a:t>
            </a:r>
            <a:r>
              <a:rPr lang="de-DE" sz="1650" b="1" dirty="0" err="1"/>
              <a:t>bank</a:t>
            </a:r>
            <a:r>
              <a:rPr lang="de-DE" sz="1650" b="1" dirty="0"/>
              <a:t> 0, </a:t>
            </a:r>
            <a:r>
              <a:rPr lang="de-DE" sz="1650" b="1" dirty="0" err="1"/>
              <a:t>pin</a:t>
            </a:r>
            <a:r>
              <a:rPr lang="de-DE" sz="1650" b="1" dirty="0"/>
              <a:t> 0 </a:t>
            </a:r>
            <a:r>
              <a:rPr lang="de-DE" sz="1650" b="1" dirty="0" err="1"/>
              <a:t>to</a:t>
            </a:r>
            <a:r>
              <a:rPr lang="de-DE" sz="1650" b="1" dirty="0"/>
              <a:t> „1“ (on) at </a:t>
            </a:r>
            <a:r>
              <a:rPr lang="de-DE" sz="1650" b="1" dirty="0" err="1"/>
              <a:t>the</a:t>
            </a:r>
            <a:r>
              <a:rPr lang="de-DE" sz="1650" b="1" dirty="0"/>
              <a:t> </a:t>
            </a:r>
            <a:r>
              <a:rPr lang="de-DE" sz="1650" b="1" dirty="0" err="1"/>
              <a:t>controller</a:t>
            </a:r>
            <a:r>
              <a:rPr lang="de-DE" sz="1650" b="1" dirty="0"/>
              <a:t> </a:t>
            </a:r>
            <a:r>
              <a:rPr lang="de-DE" sz="1650" b="1" dirty="0" err="1"/>
              <a:t>with</a:t>
            </a:r>
            <a:r>
              <a:rPr lang="de-DE" sz="1650" b="1" dirty="0"/>
              <a:t> </a:t>
            </a:r>
            <a:r>
              <a:rPr lang="de-DE" sz="1650" b="1" dirty="0" err="1"/>
              <a:t>the</a:t>
            </a:r>
            <a:r>
              <a:rPr lang="de-DE" sz="1650" b="1" dirty="0"/>
              <a:t> IP 192.168.97.181. Delay 100ms.</a:t>
            </a:r>
          </a:p>
          <a:p>
            <a:endParaRPr lang="de-DE" sz="1650" b="1" dirty="0"/>
          </a:p>
          <a:p>
            <a:r>
              <a:rPr lang="de-DE" sz="1650" b="1" dirty="0"/>
              <a:t>(3) </a:t>
            </a:r>
            <a:r>
              <a:rPr lang="de-DE" sz="1650" b="1" dirty="0" err="1"/>
              <a:t>Using</a:t>
            </a:r>
            <a:r>
              <a:rPr lang="de-DE" sz="1650" b="1" dirty="0"/>
              <a:t> </a:t>
            </a:r>
            <a:r>
              <a:rPr lang="de-DE" sz="1650" b="1" dirty="0" err="1"/>
              <a:t>mode</a:t>
            </a:r>
            <a:r>
              <a:rPr lang="de-DE" sz="1650" b="1" dirty="0"/>
              <a:t> </a:t>
            </a:r>
            <a:r>
              <a:rPr lang="de-DE" sz="1650" b="1" dirty="0" err="1"/>
              <a:t>ws</a:t>
            </a:r>
            <a:r>
              <a:rPr lang="de-DE" sz="1650" b="1" dirty="0"/>
              <a:t>, </a:t>
            </a:r>
            <a:r>
              <a:rPr lang="de-DE" sz="1650" b="1" dirty="0" err="1"/>
              <a:t>set</a:t>
            </a:r>
            <a:r>
              <a:rPr lang="de-DE" sz="1650" b="1" dirty="0"/>
              <a:t> </a:t>
            </a:r>
            <a:r>
              <a:rPr lang="de-DE" sz="1650" b="1" dirty="0" err="1"/>
              <a:t>bank</a:t>
            </a:r>
            <a:r>
              <a:rPr lang="de-DE" sz="1650" b="1" dirty="0"/>
              <a:t> 0, </a:t>
            </a:r>
            <a:r>
              <a:rPr lang="de-DE" sz="1650" b="1" dirty="0" err="1"/>
              <a:t>pin</a:t>
            </a:r>
            <a:r>
              <a:rPr lang="de-DE" sz="1650" b="1" dirty="0"/>
              <a:t> 8 </a:t>
            </a:r>
            <a:r>
              <a:rPr lang="de-DE" sz="1650" b="1" dirty="0" err="1"/>
              <a:t>to</a:t>
            </a:r>
            <a:r>
              <a:rPr lang="de-DE" sz="1650" b="1" dirty="0"/>
              <a:t> „1“ (on) at </a:t>
            </a:r>
            <a:r>
              <a:rPr lang="de-DE" sz="1650" b="1" dirty="0" err="1"/>
              <a:t>the</a:t>
            </a:r>
            <a:r>
              <a:rPr lang="de-DE" sz="1650" b="1" dirty="0"/>
              <a:t> </a:t>
            </a:r>
            <a:r>
              <a:rPr lang="de-DE" sz="1650" b="1" dirty="0" err="1"/>
              <a:t>controller</a:t>
            </a:r>
            <a:r>
              <a:rPr lang="de-DE" sz="1650" b="1" dirty="0"/>
              <a:t> </a:t>
            </a:r>
            <a:r>
              <a:rPr lang="de-DE" sz="1650" b="1" dirty="0" err="1"/>
              <a:t>with</a:t>
            </a:r>
            <a:r>
              <a:rPr lang="de-DE" sz="1650" b="1" dirty="0"/>
              <a:t> </a:t>
            </a:r>
            <a:r>
              <a:rPr lang="de-DE" sz="1650" b="1" dirty="0" err="1"/>
              <a:t>the</a:t>
            </a:r>
            <a:r>
              <a:rPr lang="de-DE" sz="1650" b="1" dirty="0"/>
              <a:t> IP 192.168.97.181. Delay 100ms.</a:t>
            </a:r>
          </a:p>
          <a:p>
            <a:endParaRPr lang="de-DE" sz="1650" b="1" dirty="0"/>
          </a:p>
          <a:p>
            <a:r>
              <a:rPr lang="de-DE" sz="1650" b="1" dirty="0"/>
              <a:t>(4) </a:t>
            </a:r>
            <a:r>
              <a:rPr lang="de-DE" sz="1650" b="1" dirty="0" err="1"/>
              <a:t>Using</a:t>
            </a:r>
            <a:r>
              <a:rPr lang="de-DE" sz="1650" b="1" dirty="0"/>
              <a:t> </a:t>
            </a:r>
            <a:r>
              <a:rPr lang="de-DE" sz="1650" b="1" dirty="0" err="1"/>
              <a:t>mode</a:t>
            </a:r>
            <a:r>
              <a:rPr lang="de-DE" sz="1650" b="1" dirty="0"/>
              <a:t> </a:t>
            </a:r>
            <a:r>
              <a:rPr lang="de-DE" sz="1650" b="1" dirty="0" err="1"/>
              <a:t>ws</a:t>
            </a:r>
            <a:r>
              <a:rPr lang="de-DE" sz="1650" b="1" dirty="0"/>
              <a:t>, </a:t>
            </a:r>
            <a:r>
              <a:rPr lang="de-DE" sz="1650" b="1" dirty="0" err="1"/>
              <a:t>set</a:t>
            </a:r>
            <a:r>
              <a:rPr lang="de-DE" sz="1650" b="1" dirty="0"/>
              <a:t> </a:t>
            </a:r>
            <a:r>
              <a:rPr lang="de-DE" sz="1650" b="1" dirty="0" err="1"/>
              <a:t>bank</a:t>
            </a:r>
            <a:r>
              <a:rPr lang="de-DE" sz="1650" b="1" dirty="0"/>
              <a:t> 0, </a:t>
            </a:r>
            <a:r>
              <a:rPr lang="de-DE" sz="1650" b="1" dirty="0" err="1"/>
              <a:t>pin</a:t>
            </a:r>
            <a:r>
              <a:rPr lang="de-DE" sz="1650" b="1" dirty="0"/>
              <a:t> 0 </a:t>
            </a:r>
            <a:r>
              <a:rPr lang="de-DE" sz="1650" b="1" dirty="0" err="1"/>
              <a:t>to</a:t>
            </a:r>
            <a:r>
              <a:rPr lang="de-DE" sz="1650" b="1" dirty="0"/>
              <a:t> „1“ (on) at </a:t>
            </a:r>
            <a:r>
              <a:rPr lang="de-DE" sz="1650" b="1" dirty="0" err="1"/>
              <a:t>the</a:t>
            </a:r>
            <a:r>
              <a:rPr lang="de-DE" sz="1650" b="1" dirty="0"/>
              <a:t> </a:t>
            </a:r>
            <a:r>
              <a:rPr lang="de-DE" sz="1650" b="1" dirty="0" err="1"/>
              <a:t>controller</a:t>
            </a:r>
            <a:r>
              <a:rPr lang="de-DE" sz="1650" b="1" dirty="0"/>
              <a:t> </a:t>
            </a:r>
            <a:r>
              <a:rPr lang="de-DE" sz="1650" b="1" dirty="0" err="1"/>
              <a:t>with</a:t>
            </a:r>
            <a:r>
              <a:rPr lang="de-DE" sz="1650" b="1" dirty="0"/>
              <a:t> </a:t>
            </a:r>
            <a:r>
              <a:rPr lang="de-DE" sz="1650" b="1" dirty="0" err="1"/>
              <a:t>the</a:t>
            </a:r>
            <a:r>
              <a:rPr lang="de-DE" sz="1650" b="1" dirty="0"/>
              <a:t> IP 192.168.0.104. Delay 100ms.</a:t>
            </a:r>
          </a:p>
          <a:p>
            <a:endParaRPr lang="de-DE" sz="1200" b="1" dirty="0"/>
          </a:p>
          <a:p>
            <a:r>
              <a:rPr lang="de-DE" sz="1200" b="1" dirty="0" err="1"/>
              <a:t>Hint</a:t>
            </a:r>
            <a:r>
              <a:rPr lang="de-DE" sz="1200" b="1" dirty="0"/>
              <a:t>: </a:t>
            </a:r>
            <a:r>
              <a:rPr lang="de-DE" sz="1200" b="1" dirty="0" err="1"/>
              <a:t>If</a:t>
            </a:r>
            <a:r>
              <a:rPr lang="de-DE" sz="1200" b="1" dirty="0"/>
              <a:t> </a:t>
            </a:r>
            <a:r>
              <a:rPr lang="de-DE" sz="1200" b="1" dirty="0" err="1"/>
              <a:t>you</a:t>
            </a:r>
            <a:r>
              <a:rPr lang="de-DE" sz="1200" b="1" dirty="0"/>
              <a:t> switch </a:t>
            </a:r>
            <a:r>
              <a:rPr lang="de-DE" sz="1200" b="1" dirty="0" err="1"/>
              <a:t>items</a:t>
            </a:r>
            <a:r>
              <a:rPr lang="de-DE" sz="1200" b="1" dirty="0"/>
              <a:t> </a:t>
            </a:r>
            <a:r>
              <a:rPr lang="de-DE" sz="1200" b="1" dirty="0" err="1"/>
              <a:t>that</a:t>
            </a:r>
            <a:r>
              <a:rPr lang="de-DE" sz="1200" b="1" dirty="0"/>
              <a:t> </a:t>
            </a:r>
            <a:r>
              <a:rPr lang="de-DE" sz="1200" b="1" dirty="0" err="1"/>
              <a:t>belong</a:t>
            </a:r>
            <a:r>
              <a:rPr lang="de-DE" sz="1200" b="1" dirty="0"/>
              <a:t> </a:t>
            </a:r>
            <a:r>
              <a:rPr lang="de-DE" sz="1200" b="1" dirty="0" err="1"/>
              <a:t>together</a:t>
            </a:r>
            <a:r>
              <a:rPr lang="de-DE" sz="1200" b="1" dirty="0"/>
              <a:t> </a:t>
            </a:r>
            <a:r>
              <a:rPr lang="de-DE" sz="1200" b="1" dirty="0" err="1"/>
              <a:t>for</a:t>
            </a:r>
            <a:r>
              <a:rPr lang="de-DE" sz="1200" b="1" dirty="0"/>
              <a:t> </a:t>
            </a:r>
            <a:r>
              <a:rPr lang="de-DE" sz="1200" b="1" dirty="0" err="1"/>
              <a:t>the</a:t>
            </a:r>
            <a:r>
              <a:rPr lang="de-DE" sz="1200" b="1" dirty="0"/>
              <a:t> same </a:t>
            </a:r>
            <a:r>
              <a:rPr lang="de-DE" sz="1200" b="1" dirty="0" err="1"/>
              <a:t>context</a:t>
            </a:r>
            <a:r>
              <a:rPr lang="de-DE" sz="1200" b="1" dirty="0"/>
              <a:t>, perform </a:t>
            </a:r>
            <a:r>
              <a:rPr lang="de-DE" sz="1200" b="1" dirty="0" err="1"/>
              <a:t>the</a:t>
            </a:r>
            <a:r>
              <a:rPr lang="de-DE" sz="1200" b="1" dirty="0"/>
              <a:t> „OFF“ </a:t>
            </a:r>
            <a:r>
              <a:rPr lang="de-DE" sz="1200" b="1" dirty="0" err="1"/>
              <a:t>always</a:t>
            </a:r>
            <a:r>
              <a:rPr lang="de-DE" sz="1200" b="1" dirty="0"/>
              <a:t> bevor </a:t>
            </a:r>
            <a:r>
              <a:rPr lang="de-DE" sz="1200" b="1" dirty="0" err="1"/>
              <a:t>the</a:t>
            </a:r>
            <a:r>
              <a:rPr lang="de-DE" sz="1200" b="1" dirty="0"/>
              <a:t> „ON“. </a:t>
            </a:r>
            <a:r>
              <a:rPr lang="de-DE" sz="1200" b="1" dirty="0" err="1"/>
              <a:t>Becareful</a:t>
            </a:r>
            <a:r>
              <a:rPr lang="de-DE" sz="1200" b="1" dirty="0"/>
              <a:t> </a:t>
            </a:r>
            <a:r>
              <a:rPr lang="de-DE" sz="1200" b="1" dirty="0" err="1"/>
              <a:t>what</a:t>
            </a:r>
            <a:r>
              <a:rPr lang="de-DE" sz="1200" b="1" dirty="0"/>
              <a:t> </a:t>
            </a:r>
            <a:r>
              <a:rPr lang="de-DE" sz="1200" b="1" dirty="0" err="1"/>
              <a:t>you</a:t>
            </a:r>
            <a:r>
              <a:rPr lang="de-DE" sz="1200" b="1" dirty="0"/>
              <a:t> do! </a:t>
            </a:r>
            <a:r>
              <a:rPr lang="de-DE" sz="1200" b="1" dirty="0" err="1"/>
              <a:t>Dont</a:t>
            </a:r>
            <a:r>
              <a:rPr lang="de-DE" sz="1200" b="1" dirty="0"/>
              <a:t> kill </a:t>
            </a:r>
            <a:r>
              <a:rPr lang="de-DE" sz="1200" b="1" dirty="0" err="1"/>
              <a:t>your</a:t>
            </a:r>
            <a:r>
              <a:rPr lang="de-DE" sz="1200" b="1" dirty="0"/>
              <a:t> TRX! :P</a:t>
            </a:r>
          </a:p>
          <a:p>
            <a:endParaRPr lang="de-DE" sz="1200" b="1" dirty="0"/>
          </a:p>
          <a:p>
            <a:r>
              <a:rPr lang="de-DE" sz="1200" b="1" dirty="0"/>
              <a:t>Need </a:t>
            </a:r>
            <a:r>
              <a:rPr lang="de-DE" sz="1200" b="1" dirty="0" err="1"/>
              <a:t>help</a:t>
            </a:r>
            <a:r>
              <a:rPr lang="de-DE" sz="1200" b="1" dirty="0"/>
              <a:t>? Ask </a:t>
            </a:r>
            <a:r>
              <a:rPr lang="de-DE" sz="1200" b="1" dirty="0" err="1"/>
              <a:t>for</a:t>
            </a:r>
            <a:r>
              <a:rPr lang="de-DE" sz="1200" b="1" dirty="0"/>
              <a:t> </a:t>
            </a:r>
            <a:r>
              <a:rPr lang="de-DE" sz="1200" b="1" dirty="0" err="1"/>
              <a:t>our</a:t>
            </a:r>
            <a:r>
              <a:rPr lang="de-DE" sz="1200" b="1" dirty="0"/>
              <a:t> </a:t>
            </a:r>
            <a:r>
              <a:rPr lang="de-DE" sz="1200" b="1" dirty="0" err="1"/>
              <a:t>setup</a:t>
            </a:r>
            <a:r>
              <a:rPr lang="de-DE" sz="1200" b="1" dirty="0"/>
              <a:t> </a:t>
            </a:r>
            <a:r>
              <a:rPr lang="de-DE" sz="1200" b="1" dirty="0" err="1"/>
              <a:t>service</a:t>
            </a:r>
            <a:r>
              <a:rPr lang="de-DE" sz="1200" b="1" dirty="0"/>
              <a:t>!</a:t>
            </a:r>
          </a:p>
          <a:p>
            <a:endParaRPr lang="de-DE" sz="1200" b="1" dirty="0"/>
          </a:p>
        </p:txBody>
      </p:sp>
    </p:spTree>
    <p:extLst>
      <p:ext uri="{BB962C8B-B14F-4D97-AF65-F5344CB8AC3E}">
        <p14:creationId xmlns:p14="http://schemas.microsoft.com/office/powerpoint/2010/main" val="8418900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43">
            <a:extLst>
              <a:ext uri="{FF2B5EF4-FFF2-40B4-BE49-F238E27FC236}">
                <a16:creationId xmlns:a16="http://schemas.microsoft.com/office/drawing/2014/main" id="{B5151977-40FB-40DB-9EBE-EFF5E87A39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7" b="9298"/>
          <a:stretch/>
        </p:blipFill>
        <p:spPr>
          <a:xfrm>
            <a:off x="0" y="1270528"/>
            <a:ext cx="12192000" cy="5670231"/>
          </a:xfrm>
          <a:prstGeom prst="rect">
            <a:avLst/>
          </a:prstGeom>
        </p:spPr>
      </p:pic>
      <p:sp>
        <p:nvSpPr>
          <p:cNvPr id="36" name="Rechteck 35">
            <a:extLst>
              <a:ext uri="{FF2B5EF4-FFF2-40B4-BE49-F238E27FC236}">
                <a16:creationId xmlns:a16="http://schemas.microsoft.com/office/drawing/2014/main" id="{4CEE5FD8-C530-401F-8942-48582D230FE8}"/>
              </a:ext>
            </a:extLst>
          </p:cNvPr>
          <p:cNvSpPr/>
          <p:nvPr/>
        </p:nvSpPr>
        <p:spPr>
          <a:xfrm rot="16200000">
            <a:off x="-2827281" y="2835830"/>
            <a:ext cx="6850540" cy="1193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Super.Station.Automation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00670FB-16C5-4D5B-A495-25756B700130}"/>
              </a:ext>
            </a:extLst>
          </p:cNvPr>
          <p:cNvSpPr txBox="1"/>
          <p:nvPr/>
        </p:nvSpPr>
        <p:spPr>
          <a:xfrm>
            <a:off x="218529" y="6226818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</a:t>
            </a:r>
            <a:endParaRPr lang="de-DE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130297A-2852-4B67-A8C6-F061815912F4}"/>
              </a:ext>
            </a:extLst>
          </p:cNvPr>
          <p:cNvSpPr txBox="1"/>
          <p:nvPr/>
        </p:nvSpPr>
        <p:spPr>
          <a:xfrm>
            <a:off x="2095500" y="540393"/>
            <a:ext cx="8999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err="1"/>
              <a:t>How</a:t>
            </a:r>
            <a:r>
              <a:rPr lang="de-DE" sz="3600" b="1" dirty="0"/>
              <a:t> </a:t>
            </a:r>
            <a:r>
              <a:rPr lang="de-DE" sz="3600" b="1" dirty="0" err="1"/>
              <a:t>to</a:t>
            </a:r>
            <a:r>
              <a:rPr lang="de-DE" sz="3600" b="1" dirty="0"/>
              <a:t> SAVE/RECALL </a:t>
            </a:r>
            <a:r>
              <a:rPr lang="de-DE" sz="3600" b="1" dirty="0" err="1"/>
              <a:t>controllerstates</a:t>
            </a:r>
            <a:r>
              <a:rPr lang="de-DE" sz="3600" b="1" dirty="0"/>
              <a:t>?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737315C-235B-4C64-BEE7-74BACECE3696}"/>
              </a:ext>
            </a:extLst>
          </p:cNvPr>
          <p:cNvSpPr txBox="1"/>
          <p:nvPr/>
        </p:nvSpPr>
        <p:spPr>
          <a:xfrm>
            <a:off x="2095501" y="1695094"/>
            <a:ext cx="97984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de-DE" sz="1200" b="1" dirty="0" err="1">
                <a:solidFill>
                  <a:srgbClr val="FF0000"/>
                </a:solidFill>
              </a:rPr>
              <a:t>Make</a:t>
            </a:r>
            <a:r>
              <a:rPr lang="de-DE" sz="1200" b="1" dirty="0">
                <a:solidFill>
                  <a:srgbClr val="FF0000"/>
                </a:solidFill>
              </a:rPr>
              <a:t> </a:t>
            </a:r>
            <a:r>
              <a:rPr lang="de-DE" sz="1200" b="1" dirty="0" err="1">
                <a:solidFill>
                  <a:srgbClr val="FF0000"/>
                </a:solidFill>
              </a:rPr>
              <a:t>sure</a:t>
            </a:r>
            <a:r>
              <a:rPr lang="de-DE" sz="1200" b="1" dirty="0">
                <a:solidFill>
                  <a:srgbClr val="FF0000"/>
                </a:solidFill>
              </a:rPr>
              <a:t>, all </a:t>
            </a:r>
            <a:r>
              <a:rPr lang="de-DE" sz="1200" b="1" dirty="0" err="1">
                <a:solidFill>
                  <a:srgbClr val="FF0000"/>
                </a:solidFill>
              </a:rPr>
              <a:t>controllers</a:t>
            </a:r>
            <a:r>
              <a:rPr lang="de-DE" sz="1200" b="1" dirty="0">
                <a:solidFill>
                  <a:srgbClr val="FF0000"/>
                </a:solidFill>
              </a:rPr>
              <a:t> </a:t>
            </a:r>
            <a:r>
              <a:rPr lang="de-DE" sz="1200" b="1" dirty="0" err="1">
                <a:solidFill>
                  <a:srgbClr val="FF0000"/>
                </a:solidFill>
              </a:rPr>
              <a:t>who</a:t>
            </a:r>
            <a:r>
              <a:rPr lang="de-DE" sz="1200" b="1" dirty="0">
                <a:solidFill>
                  <a:srgbClr val="FF0000"/>
                </a:solidFill>
              </a:rPr>
              <a:t> </a:t>
            </a:r>
            <a:r>
              <a:rPr lang="de-DE" sz="1200" b="1" dirty="0" err="1">
                <a:solidFill>
                  <a:srgbClr val="FF0000"/>
                </a:solidFill>
              </a:rPr>
              <a:t>shd</a:t>
            </a:r>
            <a:r>
              <a:rPr lang="de-DE" sz="1200" b="1" dirty="0">
                <a:solidFill>
                  <a:srgbClr val="FF0000"/>
                </a:solidFill>
              </a:rPr>
              <a:t> </a:t>
            </a:r>
            <a:r>
              <a:rPr lang="de-DE" sz="1200" b="1" dirty="0" err="1">
                <a:solidFill>
                  <a:srgbClr val="FF0000"/>
                </a:solidFill>
              </a:rPr>
              <a:t>be</a:t>
            </a:r>
            <a:r>
              <a:rPr lang="de-DE" sz="1200" b="1" dirty="0">
                <a:solidFill>
                  <a:srgbClr val="FF0000"/>
                </a:solidFill>
              </a:rPr>
              <a:t> </a:t>
            </a:r>
            <a:r>
              <a:rPr lang="de-DE" sz="1200" b="1" dirty="0" err="1">
                <a:solidFill>
                  <a:srgbClr val="FF0000"/>
                </a:solidFill>
              </a:rPr>
              <a:t>part</a:t>
            </a:r>
            <a:r>
              <a:rPr lang="de-DE" sz="1200" b="1" dirty="0">
                <a:solidFill>
                  <a:srgbClr val="FF0000"/>
                </a:solidFill>
              </a:rPr>
              <a:t> of </a:t>
            </a:r>
            <a:r>
              <a:rPr lang="de-DE" sz="1200" b="1" dirty="0" err="1">
                <a:solidFill>
                  <a:srgbClr val="FF0000"/>
                </a:solidFill>
              </a:rPr>
              <a:t>your</a:t>
            </a:r>
            <a:r>
              <a:rPr lang="de-DE" sz="1200" b="1" dirty="0">
                <a:solidFill>
                  <a:srgbClr val="FF0000"/>
                </a:solidFill>
              </a:rPr>
              <a:t> </a:t>
            </a:r>
            <a:r>
              <a:rPr lang="de-DE" sz="1200" b="1" dirty="0" err="1">
                <a:solidFill>
                  <a:srgbClr val="FF0000"/>
                </a:solidFill>
              </a:rPr>
              <a:t>current</a:t>
            </a:r>
            <a:r>
              <a:rPr lang="de-DE" sz="1200" b="1" dirty="0">
                <a:solidFill>
                  <a:srgbClr val="FF0000"/>
                </a:solidFill>
              </a:rPr>
              <a:t> </a:t>
            </a:r>
            <a:r>
              <a:rPr lang="de-DE" sz="1200" b="1" dirty="0" err="1">
                <a:solidFill>
                  <a:srgbClr val="FF0000"/>
                </a:solidFill>
              </a:rPr>
              <a:t>setup</a:t>
            </a:r>
            <a:r>
              <a:rPr lang="de-DE" sz="1200" b="1" dirty="0">
                <a:solidFill>
                  <a:srgbClr val="FF0000"/>
                </a:solidFill>
              </a:rPr>
              <a:t> (</a:t>
            </a:r>
            <a:r>
              <a:rPr lang="de-DE" sz="1200" b="1" dirty="0" err="1">
                <a:solidFill>
                  <a:srgbClr val="FF0000"/>
                </a:solidFill>
              </a:rPr>
              <a:t>to</a:t>
            </a:r>
            <a:r>
              <a:rPr lang="de-DE" sz="1200" b="1" dirty="0">
                <a:solidFill>
                  <a:srgbClr val="FF0000"/>
                </a:solidFill>
              </a:rPr>
              <a:t> </a:t>
            </a:r>
            <a:r>
              <a:rPr lang="de-DE" sz="1200" b="1" dirty="0" err="1">
                <a:solidFill>
                  <a:srgbClr val="FF0000"/>
                </a:solidFill>
              </a:rPr>
              <a:t>be</a:t>
            </a:r>
            <a:r>
              <a:rPr lang="de-DE" sz="1200" b="1" dirty="0">
                <a:solidFill>
                  <a:srgbClr val="FF0000"/>
                </a:solidFill>
              </a:rPr>
              <a:t> </a:t>
            </a:r>
            <a:r>
              <a:rPr lang="de-DE" sz="1200" b="1" dirty="0" err="1">
                <a:solidFill>
                  <a:srgbClr val="FF0000"/>
                </a:solidFill>
              </a:rPr>
              <a:t>stored</a:t>
            </a:r>
            <a:r>
              <a:rPr lang="de-DE" sz="1200" b="1" dirty="0">
                <a:solidFill>
                  <a:srgbClr val="FF0000"/>
                </a:solidFill>
              </a:rPr>
              <a:t> and </a:t>
            </a:r>
            <a:r>
              <a:rPr lang="de-DE" sz="1200" b="1" dirty="0" err="1">
                <a:solidFill>
                  <a:srgbClr val="FF0000"/>
                </a:solidFill>
              </a:rPr>
              <a:t>recalled</a:t>
            </a:r>
            <a:r>
              <a:rPr lang="de-DE" sz="1200" b="1" dirty="0">
                <a:solidFill>
                  <a:srgbClr val="FF0000"/>
                </a:solidFill>
              </a:rPr>
              <a:t>) </a:t>
            </a:r>
            <a:r>
              <a:rPr lang="de-DE" sz="1200" b="1" dirty="0" err="1">
                <a:solidFill>
                  <a:srgbClr val="FF0000"/>
                </a:solidFill>
              </a:rPr>
              <a:t>are</a:t>
            </a:r>
            <a:r>
              <a:rPr lang="de-DE" sz="1200" b="1" dirty="0">
                <a:solidFill>
                  <a:srgbClr val="FF0000"/>
                </a:solidFill>
              </a:rPr>
              <a:t> ONLINE/AVAIBLE/ON</a:t>
            </a:r>
          </a:p>
          <a:p>
            <a:pPr marL="228600" indent="-228600">
              <a:buFont typeface="+mj-lt"/>
              <a:buAutoNum type="arabicPeriod"/>
            </a:pPr>
            <a:r>
              <a:rPr lang="de-DE" sz="1200" dirty="0"/>
              <a:t>Load </a:t>
            </a:r>
            <a:r>
              <a:rPr lang="de-DE" sz="1200" dirty="0" err="1"/>
              <a:t>your</a:t>
            </a:r>
            <a:r>
              <a:rPr lang="de-DE" sz="1200" dirty="0"/>
              <a:t> </a:t>
            </a:r>
            <a:r>
              <a:rPr lang="de-DE" sz="1200" dirty="0" err="1"/>
              <a:t>controllersetup</a:t>
            </a:r>
            <a:endParaRPr lang="de-DE" sz="1200" dirty="0"/>
          </a:p>
          <a:p>
            <a:pPr marL="228600" indent="-228600">
              <a:buFont typeface="+mj-lt"/>
              <a:buAutoNum type="arabicPeriod"/>
            </a:pPr>
            <a:r>
              <a:rPr lang="de-DE" sz="1200" dirty="0"/>
              <a:t>Edit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controllersetup</a:t>
            </a:r>
            <a:r>
              <a:rPr lang="de-DE" sz="1200" dirty="0"/>
              <a:t>, </a:t>
            </a:r>
            <a:r>
              <a:rPr lang="de-DE" sz="1200" dirty="0" err="1"/>
              <a:t>change</a:t>
            </a:r>
            <a:r>
              <a:rPr lang="de-DE" sz="1200" dirty="0"/>
              <a:t> </a:t>
            </a:r>
            <a:r>
              <a:rPr lang="de-DE" sz="1200" dirty="0" err="1"/>
              <a:t>settings</a:t>
            </a:r>
            <a:r>
              <a:rPr lang="de-DE" sz="1200" dirty="0"/>
              <a:t>, </a:t>
            </a:r>
            <a:r>
              <a:rPr lang="de-DE" sz="1200" dirty="0" err="1"/>
              <a:t>add</a:t>
            </a:r>
            <a:r>
              <a:rPr lang="de-DE" sz="1200" dirty="0"/>
              <a:t> </a:t>
            </a:r>
            <a:r>
              <a:rPr lang="de-DE" sz="1200" dirty="0" err="1"/>
              <a:t>or</a:t>
            </a:r>
            <a:r>
              <a:rPr lang="de-DE" sz="1200" dirty="0"/>
              <a:t> </a:t>
            </a:r>
            <a:r>
              <a:rPr lang="de-DE" sz="1200" dirty="0" err="1"/>
              <a:t>remove</a:t>
            </a:r>
            <a:r>
              <a:rPr lang="de-DE" sz="1200" dirty="0"/>
              <a:t> </a:t>
            </a:r>
            <a:r>
              <a:rPr lang="de-DE" sz="1200" dirty="0" err="1"/>
              <a:t>controllers</a:t>
            </a:r>
            <a:endParaRPr lang="de-DE" sz="1200" dirty="0"/>
          </a:p>
          <a:p>
            <a:pPr marL="228600" indent="-228600">
              <a:buFont typeface="+mj-lt"/>
              <a:buAutoNum type="arabicPeriod"/>
            </a:pPr>
            <a:r>
              <a:rPr lang="de-DE" sz="1200" dirty="0"/>
              <a:t>Save </a:t>
            </a:r>
            <a:r>
              <a:rPr lang="de-DE" sz="1200" dirty="0" err="1"/>
              <a:t>the</a:t>
            </a:r>
            <a:r>
              <a:rPr lang="de-DE" sz="1200" dirty="0"/>
              <a:t> Controllersetup </a:t>
            </a:r>
            <a:r>
              <a:rPr lang="de-DE" sz="1200" dirty="0" err="1"/>
              <a:t>to</a:t>
            </a:r>
            <a:r>
              <a:rPr lang="de-DE" sz="1200" dirty="0"/>
              <a:t> a </a:t>
            </a:r>
            <a:r>
              <a:rPr lang="de-DE" sz="1200" dirty="0" err="1"/>
              <a:t>file</a:t>
            </a:r>
            <a:r>
              <a:rPr lang="de-DE" sz="1200" dirty="0"/>
              <a:t> (</a:t>
            </a:r>
            <a:r>
              <a:rPr lang="de-DE" sz="1200" dirty="0" err="1"/>
              <a:t>overwrite</a:t>
            </a:r>
            <a:r>
              <a:rPr lang="de-DE" sz="1200" dirty="0"/>
              <a:t> </a:t>
            </a:r>
            <a:r>
              <a:rPr lang="de-DE" sz="1200" dirty="0" err="1"/>
              <a:t>or</a:t>
            </a:r>
            <a:r>
              <a:rPr lang="de-DE" sz="1200" dirty="0"/>
              <a:t> save </a:t>
            </a:r>
            <a:r>
              <a:rPr lang="de-DE" sz="1200" dirty="0" err="1"/>
              <a:t>as</a:t>
            </a:r>
            <a:r>
              <a:rPr lang="de-DE" sz="1200" dirty="0"/>
              <a:t> a different </a:t>
            </a:r>
            <a:r>
              <a:rPr lang="de-DE" sz="1200" dirty="0" err="1"/>
              <a:t>filename</a:t>
            </a:r>
            <a:r>
              <a:rPr lang="de-DE" sz="1200" dirty="0"/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de-DE" sz="1200" dirty="0" err="1"/>
              <a:t>Reoopen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Infrastrucrue</a:t>
            </a:r>
            <a:r>
              <a:rPr lang="de-DE" sz="1200" dirty="0"/>
              <a:t> </a:t>
            </a:r>
            <a:r>
              <a:rPr lang="de-DE" sz="1200" dirty="0" err="1"/>
              <a:t>page</a:t>
            </a:r>
            <a:r>
              <a:rPr lang="de-DE" sz="1200" dirty="0"/>
              <a:t> (IMPORTANT!)</a:t>
            </a:r>
          </a:p>
          <a:p>
            <a:pPr marL="228600" indent="-228600">
              <a:buFont typeface="+mj-lt"/>
              <a:buAutoNum type="arabicPeriod"/>
            </a:pPr>
            <a:r>
              <a:rPr lang="de-DE" sz="1200" dirty="0"/>
              <a:t>Load (a </a:t>
            </a:r>
            <a:r>
              <a:rPr lang="de-DE" sz="1200" dirty="0" err="1"/>
              <a:t>or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newly</a:t>
            </a:r>
            <a:r>
              <a:rPr lang="de-DE" sz="1200" dirty="0"/>
              <a:t> </a:t>
            </a:r>
            <a:r>
              <a:rPr lang="de-DE" sz="1200" dirty="0" err="1"/>
              <a:t>saved</a:t>
            </a:r>
            <a:r>
              <a:rPr lang="de-DE" sz="1200" dirty="0"/>
              <a:t>) </a:t>
            </a:r>
            <a:r>
              <a:rPr lang="de-DE" sz="1200" dirty="0" err="1"/>
              <a:t>controllersetup</a:t>
            </a:r>
            <a:endParaRPr lang="de-DE" sz="1200" dirty="0"/>
          </a:p>
          <a:p>
            <a:endParaRPr lang="de-DE" sz="1200" b="1" dirty="0"/>
          </a:p>
          <a:p>
            <a:r>
              <a:rPr lang="de-DE" sz="1200" b="1" dirty="0"/>
              <a:t>SAVE </a:t>
            </a:r>
            <a:r>
              <a:rPr lang="de-DE" sz="1200" b="1" dirty="0" err="1"/>
              <a:t>the</a:t>
            </a:r>
            <a:r>
              <a:rPr lang="de-DE" sz="1200" b="1" dirty="0"/>
              <a:t> </a:t>
            </a:r>
            <a:r>
              <a:rPr lang="de-DE" sz="1200" b="1" dirty="0" err="1"/>
              <a:t>current</a:t>
            </a:r>
            <a:r>
              <a:rPr lang="de-DE" sz="1200" b="1" dirty="0"/>
              <a:t> </a:t>
            </a:r>
            <a:r>
              <a:rPr lang="de-DE" sz="1200" b="1" dirty="0" err="1"/>
              <a:t>controllerstates</a:t>
            </a:r>
            <a:r>
              <a:rPr lang="de-DE" sz="1200" b="1" dirty="0"/>
              <a:t> </a:t>
            </a:r>
            <a:r>
              <a:rPr lang="de-DE" sz="1200" b="1" dirty="0" err="1"/>
              <a:t>to</a:t>
            </a:r>
            <a:r>
              <a:rPr lang="de-DE" sz="1200" b="1" dirty="0"/>
              <a:t> a file:</a:t>
            </a:r>
          </a:p>
          <a:p>
            <a:pPr marL="228600" indent="-228600">
              <a:buFont typeface="+mj-lt"/>
              <a:buAutoNum type="arabicPeriod"/>
            </a:pPr>
            <a:r>
              <a:rPr lang="de-DE" sz="1200" dirty="0"/>
              <a:t>SAVE Workflow: Load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controllerstates</a:t>
            </a:r>
            <a:r>
              <a:rPr lang="de-DE" sz="1200" dirty="0"/>
              <a:t> </a:t>
            </a:r>
            <a:r>
              <a:rPr lang="de-DE" sz="1200" dirty="0" err="1"/>
              <a:t>from</a:t>
            </a:r>
            <a:r>
              <a:rPr lang="de-DE" sz="1200" dirty="0"/>
              <a:t> Controllers (IMPORTANT: ALL </a:t>
            </a:r>
          </a:p>
          <a:p>
            <a:pPr marL="228600" indent="-228600">
              <a:buFont typeface="+mj-lt"/>
              <a:buAutoNum type="arabicPeriod"/>
            </a:pPr>
            <a:r>
              <a:rPr lang="de-DE" sz="1200" dirty="0"/>
              <a:t>SAVE Workflow: Write </a:t>
            </a:r>
            <a:r>
              <a:rPr lang="de-DE" sz="1200" dirty="0" err="1"/>
              <a:t>Controllersstates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a </a:t>
            </a:r>
            <a:r>
              <a:rPr lang="de-DE" sz="1200" dirty="0" err="1"/>
              <a:t>file</a:t>
            </a:r>
            <a:endParaRPr lang="de-DE" sz="1200" dirty="0"/>
          </a:p>
          <a:p>
            <a:endParaRPr lang="de-DE" sz="1200" b="1" dirty="0"/>
          </a:p>
          <a:p>
            <a:r>
              <a:rPr lang="de-DE" sz="1200" b="1" dirty="0"/>
              <a:t>RECALL </a:t>
            </a:r>
            <a:r>
              <a:rPr lang="de-DE" sz="1200" b="1" dirty="0" err="1"/>
              <a:t>the</a:t>
            </a:r>
            <a:r>
              <a:rPr lang="de-DE" sz="1200" b="1" dirty="0"/>
              <a:t> </a:t>
            </a:r>
            <a:r>
              <a:rPr lang="de-DE" sz="1200" b="1" dirty="0" err="1"/>
              <a:t>current</a:t>
            </a:r>
            <a:r>
              <a:rPr lang="de-DE" sz="1200" b="1" dirty="0"/>
              <a:t> </a:t>
            </a:r>
            <a:r>
              <a:rPr lang="de-DE" sz="1200" b="1" dirty="0" err="1"/>
              <a:t>controllerstates</a:t>
            </a:r>
            <a:r>
              <a:rPr lang="de-DE" sz="1200" b="1" dirty="0"/>
              <a:t> </a:t>
            </a:r>
            <a:r>
              <a:rPr lang="de-DE" sz="1200" b="1" dirty="0" err="1"/>
              <a:t>to</a:t>
            </a:r>
            <a:r>
              <a:rPr lang="de-DE" sz="1200" b="1" dirty="0"/>
              <a:t> a file:</a:t>
            </a:r>
          </a:p>
          <a:p>
            <a:pPr marL="228600" indent="-228600">
              <a:buFont typeface="+mj-lt"/>
              <a:buAutoNum type="arabicPeriod"/>
            </a:pPr>
            <a:r>
              <a:rPr lang="de-DE" sz="1200" dirty="0"/>
              <a:t>RECALL Workflow: Load </a:t>
            </a:r>
            <a:r>
              <a:rPr lang="de-DE" sz="1200" dirty="0" err="1"/>
              <a:t>Controllerstates</a:t>
            </a:r>
            <a:r>
              <a:rPr lang="de-DE" sz="1200" dirty="0"/>
              <a:t> </a:t>
            </a:r>
            <a:r>
              <a:rPr lang="de-DE" sz="1200" dirty="0" err="1"/>
              <a:t>from</a:t>
            </a:r>
            <a:r>
              <a:rPr lang="de-DE" sz="1200" dirty="0"/>
              <a:t> a </a:t>
            </a:r>
            <a:r>
              <a:rPr lang="de-DE" sz="1200" dirty="0" err="1"/>
              <a:t>file</a:t>
            </a:r>
            <a:endParaRPr lang="de-DE" sz="1200" dirty="0"/>
          </a:p>
          <a:p>
            <a:pPr marL="228600" indent="-228600">
              <a:buFont typeface="+mj-lt"/>
              <a:buAutoNum type="arabicPeriod"/>
            </a:pPr>
            <a:r>
              <a:rPr lang="de-DE" sz="1200" dirty="0"/>
              <a:t>RECALL Workflow: Write </a:t>
            </a:r>
            <a:r>
              <a:rPr lang="de-DE" sz="1200" dirty="0" err="1"/>
              <a:t>Controllerstates</a:t>
            </a:r>
            <a:r>
              <a:rPr lang="de-DE" sz="1200" dirty="0"/>
              <a:t> back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controllers</a:t>
            </a:r>
            <a:endParaRPr lang="de-DE" sz="12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C5B44A8-4536-4FAA-94E0-05A7B42A1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365" y="5122265"/>
            <a:ext cx="1795842" cy="1316951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D1B2968-6C65-4D40-B930-402D1AFD623A}"/>
              </a:ext>
            </a:extLst>
          </p:cNvPr>
          <p:cNvSpPr txBox="1"/>
          <p:nvPr/>
        </p:nvSpPr>
        <p:spPr>
          <a:xfrm>
            <a:off x="3925207" y="5110343"/>
            <a:ext cx="47074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rgbClr val="FF0000"/>
                </a:solidFill>
              </a:rPr>
              <a:t>Possible </a:t>
            </a:r>
            <a:r>
              <a:rPr lang="de-DE" sz="1200" b="1" dirty="0" err="1">
                <a:solidFill>
                  <a:srgbClr val="FF0000"/>
                </a:solidFill>
              </a:rPr>
              <a:t>problems</a:t>
            </a:r>
            <a:r>
              <a:rPr lang="de-DE" sz="1200" b="1" dirty="0">
                <a:solidFill>
                  <a:srgbClr val="FF0000"/>
                </a:solidFill>
              </a:rPr>
              <a:t> </a:t>
            </a:r>
            <a:r>
              <a:rPr lang="de-DE" sz="1200" b="1" dirty="0" err="1">
                <a:solidFill>
                  <a:srgbClr val="FF0000"/>
                </a:solidFill>
              </a:rPr>
              <a:t>are</a:t>
            </a:r>
            <a:r>
              <a:rPr lang="de-DE" sz="1200" b="1" dirty="0">
                <a:solidFill>
                  <a:srgbClr val="FF0000"/>
                </a:solidFill>
              </a:rPr>
              <a:t> all </a:t>
            </a:r>
            <a:r>
              <a:rPr lang="de-DE" sz="1200" b="1" dirty="0" err="1">
                <a:solidFill>
                  <a:srgbClr val="FF0000"/>
                </a:solidFill>
              </a:rPr>
              <a:t>related</a:t>
            </a:r>
            <a:r>
              <a:rPr lang="de-DE" sz="1200" b="1" dirty="0">
                <a:solidFill>
                  <a:srgbClr val="FF0000"/>
                </a:solidFill>
              </a:rPr>
              <a:t> </a:t>
            </a:r>
            <a:r>
              <a:rPr lang="de-DE" sz="1200" b="1" dirty="0" err="1">
                <a:solidFill>
                  <a:srgbClr val="FF0000"/>
                </a:solidFill>
              </a:rPr>
              <a:t>that</a:t>
            </a:r>
            <a:r>
              <a:rPr lang="de-DE" sz="1200" b="1" dirty="0">
                <a:solidFill>
                  <a:srgbClr val="FF0000"/>
                </a:solidFill>
              </a:rPr>
              <a:t> </a:t>
            </a:r>
            <a:r>
              <a:rPr lang="de-DE" sz="1200" b="1" dirty="0" err="1">
                <a:solidFill>
                  <a:srgbClr val="FF0000"/>
                </a:solidFill>
              </a:rPr>
              <a:t>to</a:t>
            </a:r>
            <a:r>
              <a:rPr lang="de-DE" sz="1200" b="1" dirty="0">
                <a:solidFill>
                  <a:srgbClr val="FF0000"/>
                </a:solidFill>
              </a:rPr>
              <a:t> </a:t>
            </a:r>
            <a:r>
              <a:rPr lang="de-DE" sz="1200" b="1" dirty="0" err="1">
                <a:solidFill>
                  <a:srgbClr val="FF0000"/>
                </a:solidFill>
              </a:rPr>
              <a:t>the</a:t>
            </a:r>
            <a:r>
              <a:rPr lang="de-DE" sz="1200" b="1" dirty="0">
                <a:solidFill>
                  <a:srgbClr val="FF0000"/>
                </a:solidFill>
              </a:rPr>
              <a:t> </a:t>
            </a:r>
            <a:r>
              <a:rPr lang="de-DE" sz="1200" b="1" dirty="0" err="1">
                <a:solidFill>
                  <a:srgbClr val="FF0000"/>
                </a:solidFill>
              </a:rPr>
              <a:t>only</a:t>
            </a:r>
            <a:r>
              <a:rPr lang="de-DE" sz="1200" b="1" dirty="0">
                <a:solidFill>
                  <a:srgbClr val="FF0000"/>
                </a:solidFill>
              </a:rPr>
              <a:t> </a:t>
            </a:r>
            <a:r>
              <a:rPr lang="de-DE" sz="1200" b="1" dirty="0" err="1">
                <a:solidFill>
                  <a:srgbClr val="FF0000"/>
                </a:solidFill>
              </a:rPr>
              <a:t>reason</a:t>
            </a:r>
            <a:r>
              <a:rPr lang="de-DE" sz="1200" b="1" dirty="0">
                <a:solidFill>
                  <a:srgbClr val="FF0000"/>
                </a:solidFill>
              </a:rPr>
              <a:t>: ONE </a:t>
            </a:r>
            <a:r>
              <a:rPr lang="de-DE" sz="1200" b="1" dirty="0" err="1">
                <a:solidFill>
                  <a:srgbClr val="FF0000"/>
                </a:solidFill>
              </a:rPr>
              <a:t>or</a:t>
            </a:r>
            <a:r>
              <a:rPr lang="de-DE" sz="1200" b="1" dirty="0">
                <a:solidFill>
                  <a:srgbClr val="FF0000"/>
                </a:solidFill>
              </a:rPr>
              <a:t> </a:t>
            </a:r>
            <a:r>
              <a:rPr lang="de-DE" sz="1200" b="1" dirty="0" err="1">
                <a:solidFill>
                  <a:srgbClr val="FF0000"/>
                </a:solidFill>
              </a:rPr>
              <a:t>more</a:t>
            </a:r>
            <a:r>
              <a:rPr lang="de-DE" sz="1200" b="1" dirty="0">
                <a:solidFill>
                  <a:srgbClr val="FF0000"/>
                </a:solidFill>
              </a:rPr>
              <a:t> OF YOUR CONTROLLERS IS/</a:t>
            </a:r>
            <a:r>
              <a:rPr lang="de-DE" sz="1200" b="1" dirty="0" err="1">
                <a:solidFill>
                  <a:srgbClr val="FF0000"/>
                </a:solidFill>
              </a:rPr>
              <a:t>are</a:t>
            </a:r>
            <a:r>
              <a:rPr lang="de-DE" sz="1200" b="1" dirty="0">
                <a:solidFill>
                  <a:srgbClr val="FF0000"/>
                </a:solidFill>
              </a:rPr>
              <a:t> OFFLINE!!!</a:t>
            </a:r>
          </a:p>
          <a:p>
            <a:endParaRPr lang="de-DE" sz="1200" dirty="0"/>
          </a:p>
          <a:p>
            <a:r>
              <a:rPr lang="de-DE" sz="1200" b="1" dirty="0" err="1"/>
              <a:t>You</a:t>
            </a:r>
            <a:r>
              <a:rPr lang="de-DE" sz="1200" b="1" dirty="0"/>
              <a:t> will </a:t>
            </a:r>
            <a:r>
              <a:rPr lang="de-DE" sz="1200" b="1" dirty="0" err="1"/>
              <a:t>identify</a:t>
            </a:r>
            <a:r>
              <a:rPr lang="de-DE" sz="1200" b="1" dirty="0"/>
              <a:t> </a:t>
            </a:r>
            <a:r>
              <a:rPr lang="de-DE" sz="1200" b="1" dirty="0" err="1"/>
              <a:t>this</a:t>
            </a:r>
            <a:r>
              <a:rPr lang="de-DE" sz="1200" b="1" dirty="0"/>
              <a:t> </a:t>
            </a:r>
            <a:r>
              <a:rPr lang="de-DE" sz="1200" b="1" dirty="0" err="1"/>
              <a:t>problem</a:t>
            </a:r>
            <a:r>
              <a:rPr lang="de-DE" sz="1200" b="1" dirty="0"/>
              <a:t> </a:t>
            </a:r>
            <a:r>
              <a:rPr lang="de-DE" sz="1200" b="1" dirty="0" err="1"/>
              <a:t>by</a:t>
            </a:r>
            <a:r>
              <a:rPr lang="de-DE" sz="1200" b="1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/>
              <a:t>click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„Load </a:t>
            </a:r>
            <a:r>
              <a:rPr lang="de-DE" sz="1200" dirty="0" err="1"/>
              <a:t>controllerstates</a:t>
            </a:r>
            <a:r>
              <a:rPr lang="de-DE" sz="1200" dirty="0"/>
              <a:t>…“ </a:t>
            </a:r>
            <a:r>
              <a:rPr lang="de-DE" sz="1200" dirty="0" err="1"/>
              <a:t>takes</a:t>
            </a:r>
            <a:r>
              <a:rPr lang="de-DE" sz="1200" dirty="0"/>
              <a:t> </a:t>
            </a:r>
            <a:r>
              <a:rPr lang="de-DE" sz="1200" dirty="0" err="1"/>
              <a:t>long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display</a:t>
            </a:r>
            <a:r>
              <a:rPr lang="de-DE" sz="1200" dirty="0"/>
              <a:t> </a:t>
            </a:r>
            <a:r>
              <a:rPr lang="de-DE" sz="1200" dirty="0" err="1"/>
              <a:t>something</a:t>
            </a:r>
            <a:r>
              <a:rPr lang="de-DE" sz="1200" dirty="0"/>
              <a:t> in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editor</a:t>
            </a:r>
            <a:endParaRPr lang="de-DE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 dirty="0" err="1"/>
              <a:t>One</a:t>
            </a:r>
            <a:r>
              <a:rPr lang="de-DE" sz="1200" dirty="0"/>
              <a:t> </a:t>
            </a:r>
            <a:r>
              <a:rPr lang="de-DE" sz="1200" dirty="0" err="1"/>
              <a:t>or</a:t>
            </a:r>
            <a:r>
              <a:rPr lang="de-DE" sz="1200" dirty="0"/>
              <a:t> </a:t>
            </a:r>
            <a:r>
              <a:rPr lang="de-DE" sz="1200" dirty="0" err="1"/>
              <a:t>more</a:t>
            </a:r>
            <a:r>
              <a:rPr lang="de-DE" sz="1200" dirty="0"/>
              <a:t> </a:t>
            </a:r>
            <a:r>
              <a:rPr lang="de-DE" sz="1200" dirty="0" err="1"/>
              <a:t>controllers</a:t>
            </a:r>
            <a:r>
              <a:rPr lang="de-DE" sz="1200" dirty="0"/>
              <a:t> </a:t>
            </a:r>
            <a:r>
              <a:rPr lang="de-DE" sz="1200" dirty="0" err="1"/>
              <a:t>display</a:t>
            </a:r>
            <a:r>
              <a:rPr lang="de-DE" sz="1200" dirty="0"/>
              <a:t> „</a:t>
            </a:r>
            <a:r>
              <a:rPr lang="de-DE" sz="1200" dirty="0" err="1"/>
              <a:t>undefined</a:t>
            </a:r>
            <a:r>
              <a:rPr lang="de-DE" sz="1200" dirty="0"/>
              <a:t>“ </a:t>
            </a:r>
            <a:r>
              <a:rPr lang="de-DE" sz="1200" dirty="0" err="1"/>
              <a:t>as</a:t>
            </a:r>
            <a:r>
              <a:rPr lang="de-DE" sz="1200" dirty="0"/>
              <a:t> </a:t>
            </a:r>
            <a:r>
              <a:rPr lang="de-DE" sz="1200" dirty="0" err="1"/>
              <a:t>their</a:t>
            </a:r>
            <a:r>
              <a:rPr lang="de-DE" sz="1200" dirty="0"/>
              <a:t> </a:t>
            </a:r>
            <a:r>
              <a:rPr lang="de-DE" sz="1200" dirty="0" err="1"/>
              <a:t>status</a:t>
            </a:r>
            <a:r>
              <a:rPr lang="de-DE" sz="1200" dirty="0"/>
              <a:t>!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84C07A7-F5F0-40A6-9A9D-227D1AC9A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2190" y="1695094"/>
            <a:ext cx="1859810" cy="111406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EEDB0F3-7C0B-40B9-8697-9FD3016329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32190" y="2858215"/>
            <a:ext cx="1859810" cy="69603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469C8D6-90BB-47CB-9C18-3ECBAB1276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8180" y="3666945"/>
            <a:ext cx="3422732" cy="30915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B44AFBA-DD21-44CC-90CF-F8AD19128E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68180" y="4099681"/>
            <a:ext cx="3423820" cy="34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686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43">
            <a:extLst>
              <a:ext uri="{FF2B5EF4-FFF2-40B4-BE49-F238E27FC236}">
                <a16:creationId xmlns:a16="http://schemas.microsoft.com/office/drawing/2014/main" id="{B5151977-40FB-40DB-9EBE-EFF5E87A39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7" b="9298"/>
          <a:stretch/>
        </p:blipFill>
        <p:spPr>
          <a:xfrm>
            <a:off x="0" y="1270528"/>
            <a:ext cx="12192000" cy="5670231"/>
          </a:xfrm>
          <a:prstGeom prst="rect">
            <a:avLst/>
          </a:prstGeom>
        </p:spPr>
      </p:pic>
      <p:sp>
        <p:nvSpPr>
          <p:cNvPr id="36" name="Rechteck 35">
            <a:extLst>
              <a:ext uri="{FF2B5EF4-FFF2-40B4-BE49-F238E27FC236}">
                <a16:creationId xmlns:a16="http://schemas.microsoft.com/office/drawing/2014/main" id="{4CEE5FD8-C530-401F-8942-48582D230FE8}"/>
              </a:ext>
            </a:extLst>
          </p:cNvPr>
          <p:cNvSpPr/>
          <p:nvPr/>
        </p:nvSpPr>
        <p:spPr>
          <a:xfrm rot="16200000">
            <a:off x="-2827281" y="2835830"/>
            <a:ext cx="6850540" cy="1193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Super.Station.Automation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00670FB-16C5-4D5B-A495-25756B700130}"/>
              </a:ext>
            </a:extLst>
          </p:cNvPr>
          <p:cNvSpPr txBox="1"/>
          <p:nvPr/>
        </p:nvSpPr>
        <p:spPr>
          <a:xfrm>
            <a:off x="218529" y="6226818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</a:t>
            </a:r>
            <a:endParaRPr lang="de-DE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130297A-2852-4B67-A8C6-F061815912F4}"/>
              </a:ext>
            </a:extLst>
          </p:cNvPr>
          <p:cNvSpPr txBox="1"/>
          <p:nvPr/>
        </p:nvSpPr>
        <p:spPr>
          <a:xfrm>
            <a:off x="2095500" y="540393"/>
            <a:ext cx="8999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Special </a:t>
            </a:r>
            <a:r>
              <a:rPr lang="de-DE" sz="3600" b="1" dirty="0" err="1"/>
              <a:t>setup</a:t>
            </a:r>
            <a:r>
              <a:rPr lang="de-DE" sz="3600" b="1" dirty="0"/>
              <a:t> </a:t>
            </a:r>
            <a:r>
              <a:rPr lang="de-DE" sz="3600" b="1" dirty="0" err="1"/>
              <a:t>service</a:t>
            </a:r>
            <a:r>
              <a:rPr lang="de-DE" sz="3600" b="1" dirty="0"/>
              <a:t>!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F43B93A-3914-4CCB-999B-6537591C3AD8}"/>
              </a:ext>
            </a:extLst>
          </p:cNvPr>
          <p:cNvSpPr txBox="1"/>
          <p:nvPr/>
        </p:nvSpPr>
        <p:spPr>
          <a:xfrm>
            <a:off x="2095500" y="1803462"/>
            <a:ext cx="807330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We</a:t>
            </a:r>
            <a:r>
              <a:rPr lang="de-DE" b="1" dirty="0"/>
              <a:t> </a:t>
            </a:r>
            <a:r>
              <a:rPr lang="de-DE" b="1" dirty="0" err="1"/>
              <a:t>offer</a:t>
            </a:r>
            <a:r>
              <a:rPr lang="de-DE" b="1" dirty="0"/>
              <a:t> a </a:t>
            </a:r>
            <a:r>
              <a:rPr lang="de-DE" b="1" dirty="0" err="1"/>
              <a:t>speciel</a:t>
            </a:r>
            <a:r>
              <a:rPr lang="de-DE" b="1" dirty="0"/>
              <a:t> </a:t>
            </a:r>
            <a:r>
              <a:rPr lang="de-DE" b="1" dirty="0" err="1"/>
              <a:t>setup</a:t>
            </a:r>
            <a:r>
              <a:rPr lang="de-DE" b="1" dirty="0"/>
              <a:t> and </a:t>
            </a:r>
            <a:r>
              <a:rPr lang="de-DE" b="1" dirty="0" err="1"/>
              <a:t>confguration</a:t>
            </a:r>
            <a:r>
              <a:rPr lang="de-DE" b="1" dirty="0"/>
              <a:t> </a:t>
            </a:r>
            <a:r>
              <a:rPr lang="de-DE" b="1" dirty="0" err="1"/>
              <a:t>service</a:t>
            </a:r>
            <a:r>
              <a:rPr lang="de-DE" b="1" dirty="0"/>
              <a:t> </a:t>
            </a:r>
            <a:r>
              <a:rPr lang="de-DE" b="1" dirty="0" err="1"/>
              <a:t>for</a:t>
            </a:r>
            <a:r>
              <a:rPr lang="de-DE" b="1" dirty="0"/>
              <a:t> </a:t>
            </a:r>
            <a:r>
              <a:rPr lang="de-DE" b="1" dirty="0" err="1"/>
              <a:t>our</a:t>
            </a:r>
            <a:r>
              <a:rPr lang="de-DE" b="1" dirty="0"/>
              <a:t> </a:t>
            </a:r>
            <a:r>
              <a:rPr lang="de-DE" b="1" dirty="0" err="1"/>
              <a:t>customers</a:t>
            </a:r>
            <a:r>
              <a:rPr lang="de-DE" b="1" dirty="0"/>
              <a:t>:</a:t>
            </a:r>
          </a:p>
          <a:p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/>
              <a:t>Configuring</a:t>
            </a:r>
            <a:r>
              <a:rPr lang="de-DE" b="1" dirty="0"/>
              <a:t> </a:t>
            </a:r>
            <a:r>
              <a:rPr lang="de-DE" b="1" dirty="0" err="1"/>
              <a:t>groups</a:t>
            </a:r>
            <a:r>
              <a:rPr lang="de-DE" b="1" dirty="0"/>
              <a:t> and </a:t>
            </a:r>
            <a:r>
              <a:rPr lang="de-DE" b="1" dirty="0" err="1"/>
              <a:t>locks</a:t>
            </a:r>
            <a:r>
              <a:rPr lang="de-DE" b="1" dirty="0"/>
              <a:t> on </a:t>
            </a:r>
            <a:r>
              <a:rPr lang="de-DE" b="1" dirty="0" err="1"/>
              <a:t>your</a:t>
            </a:r>
            <a:r>
              <a:rPr lang="de-DE" b="1" dirty="0"/>
              <a:t> </a:t>
            </a:r>
            <a:r>
              <a:rPr lang="de-DE" b="1" dirty="0" err="1"/>
              <a:t>controller</a:t>
            </a:r>
            <a:r>
              <a:rPr lang="de-DE" b="1" dirty="0"/>
              <a:t> (</a:t>
            </a:r>
            <a:r>
              <a:rPr lang="de-DE" b="1" dirty="0" err="1"/>
              <a:t>custom</a:t>
            </a:r>
            <a:r>
              <a:rPr lang="de-DE" b="1" dirty="0"/>
              <a:t> </a:t>
            </a:r>
            <a:r>
              <a:rPr lang="de-DE" b="1" dirty="0" err="1"/>
              <a:t>firmware</a:t>
            </a:r>
            <a:r>
              <a:rPr lang="de-DE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Special Updates and </a:t>
            </a:r>
            <a:r>
              <a:rPr lang="de-DE" b="1" dirty="0" err="1"/>
              <a:t>configured</a:t>
            </a:r>
            <a:r>
              <a:rPr lang="de-DE" b="1" dirty="0"/>
              <a:t> </a:t>
            </a:r>
            <a:r>
              <a:rPr lang="de-DE" b="1" dirty="0" err="1"/>
              <a:t>firmware</a:t>
            </a:r>
            <a:r>
              <a:rPr lang="de-DE" b="1" dirty="0"/>
              <a:t> </a:t>
            </a:r>
            <a:r>
              <a:rPr lang="de-DE" b="1" dirty="0" err="1"/>
              <a:t>cut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your</a:t>
            </a:r>
            <a:r>
              <a:rPr lang="de-DE" b="1" dirty="0"/>
              <a:t> </a:t>
            </a:r>
            <a:r>
              <a:rPr lang="de-DE" b="1" dirty="0" err="1"/>
              <a:t>needs</a:t>
            </a:r>
            <a:endParaRPr lang="de-DE" b="1" dirty="0"/>
          </a:p>
          <a:p>
            <a:pPr marL="285750" indent="-285750">
              <a:buFontTx/>
              <a:buChar char="-"/>
            </a:pPr>
            <a:endParaRPr lang="de-DE" b="1" dirty="0"/>
          </a:p>
          <a:p>
            <a:r>
              <a:rPr lang="de-DE" b="1" dirty="0"/>
              <a:t>And: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Initial </a:t>
            </a:r>
            <a:r>
              <a:rPr lang="de-DE" b="1" dirty="0" err="1"/>
              <a:t>setup</a:t>
            </a:r>
            <a:r>
              <a:rPr lang="de-DE" b="1" dirty="0"/>
              <a:t> of </a:t>
            </a:r>
            <a:r>
              <a:rPr lang="de-DE" b="1" dirty="0" err="1"/>
              <a:t>Super.Station.Automation</a:t>
            </a:r>
            <a:r>
              <a:rPr lang="de-DE" b="1" dirty="0"/>
              <a:t> Software </a:t>
            </a:r>
            <a:r>
              <a:rPr lang="de-DE" b="1" dirty="0" err="1"/>
              <a:t>with</a:t>
            </a:r>
            <a:r>
              <a:rPr lang="de-DE" b="1" dirty="0"/>
              <a:t> </a:t>
            </a:r>
            <a:r>
              <a:rPr lang="de-DE" b="1" dirty="0" err="1"/>
              <a:t>controllers</a:t>
            </a:r>
            <a:r>
              <a:rPr lang="de-DE" b="1" dirty="0"/>
              <a:t> and </a:t>
            </a:r>
            <a:r>
              <a:rPr lang="de-DE" b="1" dirty="0" err="1"/>
              <a:t>buttons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/>
              <a:t>Install</a:t>
            </a:r>
            <a:r>
              <a:rPr lang="de-DE" b="1" dirty="0"/>
              <a:t> on </a:t>
            </a:r>
            <a:r>
              <a:rPr lang="de-DE" b="1" dirty="0" err="1"/>
              <a:t>your</a:t>
            </a:r>
            <a:r>
              <a:rPr lang="de-DE" b="1" dirty="0"/>
              <a:t> web </a:t>
            </a:r>
            <a:r>
              <a:rPr lang="de-DE" b="1" dirty="0" err="1"/>
              <a:t>server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 err="1"/>
              <a:t>Videocalls</a:t>
            </a:r>
            <a:r>
              <a:rPr lang="de-DE" b="1" dirty="0"/>
              <a:t> and </a:t>
            </a:r>
            <a:r>
              <a:rPr lang="de-DE" b="1" dirty="0" err="1"/>
              <a:t>education</a:t>
            </a:r>
            <a:r>
              <a:rPr lang="de-DE" b="1" dirty="0"/>
              <a:t> on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software</a:t>
            </a:r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Custom Super Station Development</a:t>
            </a:r>
          </a:p>
          <a:p>
            <a:endParaRPr lang="de-DE" b="1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322974D-123F-45FF-AF48-3D3325020582}"/>
              </a:ext>
            </a:extLst>
          </p:cNvPr>
          <p:cNvSpPr txBox="1"/>
          <p:nvPr/>
        </p:nvSpPr>
        <p:spPr>
          <a:xfrm>
            <a:off x="2146924" y="5671276"/>
            <a:ext cx="7970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Ask </a:t>
            </a:r>
            <a:r>
              <a:rPr lang="de-DE" sz="3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mike</a:t>
            </a:r>
            <a:r>
              <a:rPr lang="de-DE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DM5XX – dm5xx@gmx.de</a:t>
            </a:r>
            <a:endParaRPr lang="de-DE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807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43">
            <a:extLst>
              <a:ext uri="{FF2B5EF4-FFF2-40B4-BE49-F238E27FC236}">
                <a16:creationId xmlns:a16="http://schemas.microsoft.com/office/drawing/2014/main" id="{B5151977-40FB-40DB-9EBE-EFF5E87A39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7" b="9298"/>
          <a:stretch/>
        </p:blipFill>
        <p:spPr>
          <a:xfrm>
            <a:off x="0" y="1183498"/>
            <a:ext cx="12192000" cy="5670231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D1871F0A-834C-4212-BCE8-E43BA53D3F7E}"/>
              </a:ext>
            </a:extLst>
          </p:cNvPr>
          <p:cNvSpPr/>
          <p:nvPr/>
        </p:nvSpPr>
        <p:spPr>
          <a:xfrm rot="16200000">
            <a:off x="-2827281" y="2835830"/>
            <a:ext cx="6850540" cy="1193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Super.Station.Automation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A4EE090-AD4A-4982-8FBD-A2071D280739}"/>
              </a:ext>
            </a:extLst>
          </p:cNvPr>
          <p:cNvSpPr txBox="1"/>
          <p:nvPr/>
        </p:nvSpPr>
        <p:spPr>
          <a:xfrm>
            <a:off x="218529" y="6226818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</a:t>
            </a:r>
            <a:endParaRPr lang="de-DE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7BE0A4F-63FA-4D2B-ACBE-164FB4787A38}"/>
              </a:ext>
            </a:extLst>
          </p:cNvPr>
          <p:cNvSpPr txBox="1"/>
          <p:nvPr/>
        </p:nvSpPr>
        <p:spPr>
          <a:xfrm>
            <a:off x="2095500" y="335280"/>
            <a:ext cx="8999220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The </a:t>
            </a:r>
            <a:r>
              <a:rPr lang="de-DE" sz="3600" b="1" dirty="0" err="1"/>
              <a:t>goal</a:t>
            </a:r>
            <a:r>
              <a:rPr lang="de-DE" sz="3600" b="1" dirty="0"/>
              <a:t>:</a:t>
            </a:r>
          </a:p>
          <a:p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Reduce</a:t>
            </a:r>
            <a:r>
              <a:rPr lang="de-DE" sz="2000" dirty="0"/>
              <a:t> </a:t>
            </a:r>
            <a:r>
              <a:rPr lang="de-DE" sz="2000" dirty="0" err="1"/>
              <a:t>setup</a:t>
            </a:r>
            <a:r>
              <a:rPr lang="de-DE" sz="2000" dirty="0"/>
              <a:t> time!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Reduce</a:t>
            </a:r>
            <a:r>
              <a:rPr lang="de-DE" sz="2000" dirty="0"/>
              <a:t> time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changing</a:t>
            </a:r>
            <a:r>
              <a:rPr lang="de-DE" sz="2000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Reduce</a:t>
            </a:r>
            <a:r>
              <a:rPr lang="de-DE" sz="2000" dirty="0"/>
              <a:t> and </a:t>
            </a:r>
            <a:r>
              <a:rPr lang="de-DE" sz="2000" dirty="0" err="1"/>
              <a:t>hide</a:t>
            </a:r>
            <a:r>
              <a:rPr lang="de-DE" sz="2000" dirty="0"/>
              <a:t> </a:t>
            </a:r>
            <a:r>
              <a:rPr lang="de-DE" sz="2000" dirty="0" err="1"/>
              <a:t>complexity</a:t>
            </a:r>
            <a:r>
              <a:rPr lang="de-DE" sz="2000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Increase</a:t>
            </a:r>
            <a:r>
              <a:rPr lang="de-DE" sz="2000" dirty="0"/>
              <a:t> </a:t>
            </a:r>
            <a:r>
              <a:rPr lang="de-DE" sz="2000" dirty="0" err="1"/>
              <a:t>reliability</a:t>
            </a:r>
            <a:r>
              <a:rPr lang="de-DE" sz="2000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Save a </a:t>
            </a:r>
            <a:r>
              <a:rPr lang="de-DE" sz="2000" dirty="0" err="1"/>
              <a:t>current</a:t>
            </a:r>
            <a:r>
              <a:rPr lang="de-DE" sz="2000" dirty="0"/>
              <a:t> </a:t>
            </a:r>
            <a:r>
              <a:rPr lang="de-DE" sz="2000" dirty="0" err="1"/>
              <a:t>complete</a:t>
            </a:r>
            <a:r>
              <a:rPr lang="de-DE" sz="2000" dirty="0"/>
              <a:t> </a:t>
            </a:r>
            <a:r>
              <a:rPr lang="de-DE" sz="2000" dirty="0" err="1"/>
              <a:t>controllers</a:t>
            </a:r>
            <a:r>
              <a:rPr lang="de-DE" sz="2000" dirty="0"/>
              <a:t>/</a:t>
            </a:r>
            <a:r>
              <a:rPr lang="de-DE" sz="2000" dirty="0" err="1"/>
              <a:t>station</a:t>
            </a:r>
            <a:r>
              <a:rPr lang="de-DE" sz="2000" dirty="0"/>
              <a:t> </a:t>
            </a:r>
            <a:r>
              <a:rPr lang="de-DE" sz="2000" dirty="0" err="1"/>
              <a:t>setup</a:t>
            </a:r>
            <a:r>
              <a:rPr lang="de-DE" sz="2000" dirty="0"/>
              <a:t> in a </a:t>
            </a:r>
            <a:r>
              <a:rPr lang="de-DE" sz="2000" dirty="0" err="1"/>
              <a:t>file</a:t>
            </a:r>
            <a:r>
              <a:rPr lang="de-DE" sz="2000" dirty="0"/>
              <a:t> </a:t>
            </a:r>
            <a:r>
              <a:rPr lang="de-DE" sz="2000" dirty="0" err="1"/>
              <a:t>or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</a:t>
            </a:r>
            <a:r>
              <a:rPr lang="de-DE" sz="2000" dirty="0" err="1"/>
              <a:t>many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u like!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Recall </a:t>
            </a:r>
            <a:r>
              <a:rPr lang="de-DE" sz="2000" dirty="0" err="1"/>
              <a:t>stored</a:t>
            </a:r>
            <a:r>
              <a:rPr lang="de-DE" sz="2000" dirty="0"/>
              <a:t> </a:t>
            </a:r>
            <a:r>
              <a:rPr lang="de-DE" sz="2000" dirty="0" err="1"/>
              <a:t>complete</a:t>
            </a:r>
            <a:r>
              <a:rPr lang="de-DE" sz="2000" dirty="0"/>
              <a:t> </a:t>
            </a:r>
            <a:r>
              <a:rPr lang="de-DE" sz="2000" dirty="0" err="1"/>
              <a:t>controllerstates</a:t>
            </a:r>
            <a:r>
              <a:rPr lang="de-DE" sz="2000" dirty="0"/>
              <a:t>/</a:t>
            </a:r>
            <a:r>
              <a:rPr lang="de-DE" sz="2000" dirty="0" err="1"/>
              <a:t>station</a:t>
            </a:r>
            <a:r>
              <a:rPr lang="de-DE" sz="2000" dirty="0"/>
              <a:t> </a:t>
            </a:r>
            <a:r>
              <a:rPr lang="de-DE" sz="2000" dirty="0" err="1"/>
              <a:t>setups</a:t>
            </a:r>
            <a:r>
              <a:rPr lang="de-DE" sz="2000" dirty="0"/>
              <a:t>  – </a:t>
            </a:r>
            <a:r>
              <a:rPr lang="de-DE" sz="2000" dirty="0" err="1"/>
              <a:t>as</a:t>
            </a:r>
            <a:r>
              <a:rPr lang="de-DE" sz="2000" dirty="0"/>
              <a:t> </a:t>
            </a:r>
            <a:r>
              <a:rPr lang="de-DE" sz="2000" dirty="0" err="1"/>
              <a:t>many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u like!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 err="1"/>
              <a:t>Build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</a:t>
            </a:r>
            <a:r>
              <a:rPr lang="de-DE" sz="2000" dirty="0" err="1"/>
              <a:t>many</a:t>
            </a:r>
            <a:r>
              <a:rPr lang="de-DE" sz="2000" dirty="0"/>
              <a:t> and </a:t>
            </a:r>
            <a:r>
              <a:rPr lang="de-DE" sz="2000" dirty="0" err="1"/>
              <a:t>as</a:t>
            </a:r>
            <a:r>
              <a:rPr lang="de-DE" sz="2000" dirty="0"/>
              <a:t> simple </a:t>
            </a:r>
            <a:r>
              <a:rPr lang="de-DE" sz="2000" dirty="0" err="1"/>
              <a:t>dashboards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call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actions</a:t>
            </a:r>
            <a:r>
              <a:rPr lang="de-DE" sz="2000" dirty="0"/>
              <a:t>/</a:t>
            </a:r>
            <a:r>
              <a:rPr lang="de-DE" sz="2000" dirty="0" err="1"/>
              <a:t>buttons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u like!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Chain </a:t>
            </a:r>
            <a:r>
              <a:rPr lang="de-DE" sz="2000" dirty="0" err="1"/>
              <a:t>commands</a:t>
            </a:r>
            <a:r>
              <a:rPr lang="de-DE" sz="2000" dirty="0"/>
              <a:t> of </a:t>
            </a:r>
            <a:r>
              <a:rPr lang="de-DE" sz="2000" dirty="0" err="1"/>
              <a:t>local</a:t>
            </a:r>
            <a:r>
              <a:rPr lang="de-DE" sz="2000" dirty="0"/>
              <a:t> </a:t>
            </a:r>
            <a:r>
              <a:rPr lang="de-DE" sz="2000" dirty="0" err="1"/>
              <a:t>controllers</a:t>
            </a:r>
            <a:r>
              <a:rPr lang="de-DE" sz="2000" dirty="0"/>
              <a:t>, of different </a:t>
            </a:r>
            <a:r>
              <a:rPr lang="de-DE" sz="2000" dirty="0" err="1"/>
              <a:t>controllers</a:t>
            </a:r>
            <a:r>
              <a:rPr lang="de-DE" sz="2000" dirty="0"/>
              <a:t> in </a:t>
            </a:r>
            <a:r>
              <a:rPr lang="de-DE" sz="2000" dirty="0" err="1"/>
              <a:t>ur</a:t>
            </a:r>
            <a:r>
              <a:rPr lang="de-DE" sz="2000" dirty="0"/>
              <a:t> </a:t>
            </a:r>
            <a:r>
              <a:rPr lang="de-DE" sz="2000" dirty="0" err="1"/>
              <a:t>networks</a:t>
            </a:r>
            <a:r>
              <a:rPr lang="de-DE" sz="2000" dirty="0"/>
              <a:t>, </a:t>
            </a:r>
            <a:br>
              <a:rPr lang="de-DE" sz="2000" dirty="0"/>
            </a:br>
            <a:r>
              <a:rPr lang="de-DE" sz="2000" dirty="0" err="1"/>
              <a:t>or</a:t>
            </a:r>
            <a:r>
              <a:rPr lang="de-DE" sz="2000" dirty="0"/>
              <a:t> </a:t>
            </a:r>
            <a:r>
              <a:rPr lang="de-DE" sz="2000" dirty="0" err="1"/>
              <a:t>even</a:t>
            </a:r>
            <a:r>
              <a:rPr lang="de-DE" sz="2000" dirty="0"/>
              <a:t> </a:t>
            </a:r>
            <a:r>
              <a:rPr lang="de-DE" sz="2000" dirty="0" err="1"/>
              <a:t>controllers</a:t>
            </a:r>
            <a:r>
              <a:rPr lang="de-DE" sz="2000" dirty="0"/>
              <a:t> in </a:t>
            </a:r>
            <a:r>
              <a:rPr lang="de-DE" sz="2000" dirty="0" err="1"/>
              <a:t>australia</a:t>
            </a:r>
            <a:r>
              <a:rPr lang="de-DE" sz="2000" dirty="0"/>
              <a:t> </a:t>
            </a:r>
            <a:r>
              <a:rPr lang="de-DE" sz="2000" dirty="0" err="1"/>
              <a:t>together</a:t>
            </a:r>
            <a:r>
              <a:rPr lang="de-DE" sz="2000" dirty="0"/>
              <a:t> </a:t>
            </a:r>
            <a:r>
              <a:rPr lang="de-DE" sz="2000" dirty="0" err="1"/>
              <a:t>behind</a:t>
            </a:r>
            <a:r>
              <a:rPr lang="de-DE" sz="2000" dirty="0"/>
              <a:t> a </a:t>
            </a:r>
            <a:r>
              <a:rPr lang="de-DE" sz="2000" dirty="0" err="1"/>
              <a:t>button</a:t>
            </a:r>
            <a:r>
              <a:rPr lang="de-DE" sz="2000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On-button-</a:t>
            </a:r>
            <a:r>
              <a:rPr lang="de-DE" sz="2000" dirty="0" err="1"/>
              <a:t>click</a:t>
            </a:r>
            <a:r>
              <a:rPr lang="de-DE" sz="2000" dirty="0"/>
              <a:t> =&gt; Fast, reliable </a:t>
            </a:r>
            <a:r>
              <a:rPr lang="de-DE" sz="2000" dirty="0" err="1"/>
              <a:t>execution</a:t>
            </a:r>
            <a:r>
              <a:rPr lang="de-DE" sz="2000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The </a:t>
            </a:r>
            <a:r>
              <a:rPr lang="de-DE" sz="2000" dirty="0" err="1"/>
              <a:t>choice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yours</a:t>
            </a:r>
            <a:r>
              <a:rPr lang="de-DE" sz="2000" dirty="0"/>
              <a:t>: </a:t>
            </a:r>
            <a:r>
              <a:rPr lang="de-DE" sz="2000" dirty="0" err="1"/>
              <a:t>Local</a:t>
            </a:r>
            <a:r>
              <a:rPr lang="de-DE" sz="2000" dirty="0"/>
              <a:t> App on </a:t>
            </a:r>
            <a:r>
              <a:rPr lang="de-DE" sz="2000" dirty="0" err="1"/>
              <a:t>your</a:t>
            </a:r>
            <a:r>
              <a:rPr lang="de-DE" sz="2000" dirty="0"/>
              <a:t> </a:t>
            </a:r>
            <a:r>
              <a:rPr lang="de-DE" sz="2000" dirty="0" err="1"/>
              <a:t>computer</a:t>
            </a:r>
            <a:r>
              <a:rPr lang="de-DE" sz="2000" dirty="0"/>
              <a:t> </a:t>
            </a:r>
            <a:r>
              <a:rPr lang="de-DE" sz="2000" dirty="0" err="1"/>
              <a:t>or</a:t>
            </a:r>
            <a:r>
              <a:rPr lang="de-DE" sz="2000" dirty="0"/>
              <a:t> </a:t>
            </a:r>
            <a:r>
              <a:rPr lang="de-DE" sz="2000" dirty="0" err="1"/>
              <a:t>put</a:t>
            </a:r>
            <a:r>
              <a:rPr lang="de-DE" sz="2000" dirty="0"/>
              <a:t> </a:t>
            </a:r>
            <a:r>
              <a:rPr lang="de-DE" sz="2000" dirty="0" err="1"/>
              <a:t>it</a:t>
            </a:r>
            <a:r>
              <a:rPr lang="de-DE" sz="2000" dirty="0"/>
              <a:t> on </a:t>
            </a:r>
            <a:r>
              <a:rPr lang="de-DE" sz="2000" dirty="0" err="1"/>
              <a:t>your</a:t>
            </a:r>
            <a:r>
              <a:rPr lang="de-DE" sz="2000" dirty="0"/>
              <a:t> </a:t>
            </a:r>
            <a:r>
              <a:rPr lang="de-DE" sz="2000" dirty="0" err="1"/>
              <a:t>webserver</a:t>
            </a: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API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trigger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buttons</a:t>
            </a:r>
            <a:r>
              <a:rPr lang="de-DE" sz="2000" dirty="0"/>
              <a:t> </a:t>
            </a:r>
            <a:r>
              <a:rPr lang="de-DE" sz="2000" dirty="0" err="1"/>
              <a:t>by</a:t>
            </a:r>
            <a:r>
              <a:rPr lang="de-DE" sz="2000" dirty="0"/>
              <a:t> a </a:t>
            </a:r>
            <a:r>
              <a:rPr lang="de-DE" sz="2000" dirty="0" err="1"/>
              <a:t>url</a:t>
            </a:r>
            <a:endParaRPr lang="de-DE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Write </a:t>
            </a:r>
            <a:r>
              <a:rPr lang="de-DE" sz="2000" dirty="0" err="1"/>
              <a:t>your</a:t>
            </a:r>
            <a:r>
              <a:rPr lang="de-DE" sz="2000" dirty="0"/>
              <a:t> own Plugins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DXLog</a:t>
            </a:r>
            <a:r>
              <a:rPr lang="de-DE" sz="2000" dirty="0"/>
              <a:t>, </a:t>
            </a:r>
            <a:r>
              <a:rPr lang="de-DE" sz="2000" dirty="0" err="1"/>
              <a:t>Streamdeck</a:t>
            </a:r>
            <a:r>
              <a:rPr lang="de-DE" sz="2000" dirty="0"/>
              <a:t>, </a:t>
            </a:r>
            <a:r>
              <a:rPr lang="de-DE" sz="2000" dirty="0" err="1"/>
              <a:t>NodeRed</a:t>
            </a:r>
            <a:r>
              <a:rPr lang="de-DE" sz="20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3842531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43">
            <a:extLst>
              <a:ext uri="{FF2B5EF4-FFF2-40B4-BE49-F238E27FC236}">
                <a16:creationId xmlns:a16="http://schemas.microsoft.com/office/drawing/2014/main" id="{B5151977-40FB-40DB-9EBE-EFF5E87A39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7" b="9298"/>
          <a:stretch/>
        </p:blipFill>
        <p:spPr>
          <a:xfrm>
            <a:off x="0" y="1183498"/>
            <a:ext cx="12192000" cy="5670231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D1871F0A-834C-4212-BCE8-E43BA53D3F7E}"/>
              </a:ext>
            </a:extLst>
          </p:cNvPr>
          <p:cNvSpPr/>
          <p:nvPr/>
        </p:nvSpPr>
        <p:spPr>
          <a:xfrm rot="16200000">
            <a:off x="-2827281" y="2835830"/>
            <a:ext cx="6850540" cy="1193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Super.Station.Automation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A4EE090-AD4A-4982-8FBD-A2071D280739}"/>
              </a:ext>
            </a:extLst>
          </p:cNvPr>
          <p:cNvSpPr txBox="1"/>
          <p:nvPr/>
        </p:nvSpPr>
        <p:spPr>
          <a:xfrm>
            <a:off x="218529" y="6226818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</a:t>
            </a:r>
            <a:endParaRPr lang="de-DE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7BE0A4F-63FA-4D2B-ACBE-164FB4787A38}"/>
              </a:ext>
            </a:extLst>
          </p:cNvPr>
          <p:cNvSpPr txBox="1"/>
          <p:nvPr/>
        </p:nvSpPr>
        <p:spPr>
          <a:xfrm>
            <a:off x="2095500" y="335280"/>
            <a:ext cx="8999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err="1"/>
              <a:t>What</a:t>
            </a:r>
            <a:r>
              <a:rPr lang="de-DE" sz="3600" b="1" dirty="0"/>
              <a:t> </a:t>
            </a:r>
            <a:r>
              <a:rPr lang="de-DE" sz="3600" b="1" dirty="0" err="1"/>
              <a:t>is</a:t>
            </a:r>
            <a:r>
              <a:rPr lang="de-DE" sz="3600" b="1" dirty="0"/>
              <a:t> </a:t>
            </a:r>
            <a:r>
              <a:rPr lang="de-DE" sz="3600" b="1" dirty="0" err="1"/>
              <a:t>your</a:t>
            </a:r>
            <a:r>
              <a:rPr lang="de-DE" sz="3600" b="1" dirty="0"/>
              <a:t> </a:t>
            </a:r>
            <a:r>
              <a:rPr lang="de-DE" sz="3600" b="1" dirty="0" err="1"/>
              <a:t>setup</a:t>
            </a:r>
            <a:r>
              <a:rPr lang="de-DE" sz="3600" b="1" dirty="0"/>
              <a:t>?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C4FAD07-8D75-4200-8006-2DDC3EFB70A5}"/>
              </a:ext>
            </a:extLst>
          </p:cNvPr>
          <p:cNvSpPr txBox="1"/>
          <p:nvPr/>
        </p:nvSpPr>
        <p:spPr>
          <a:xfrm>
            <a:off x="2095500" y="1247547"/>
            <a:ext cx="428498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Lessons</a:t>
            </a:r>
            <a:r>
              <a:rPr lang="de-DE" b="1" dirty="0"/>
              <a:t> </a:t>
            </a:r>
            <a:r>
              <a:rPr lang="de-DE" b="1" dirty="0" err="1"/>
              <a:t>learned</a:t>
            </a:r>
            <a:r>
              <a:rPr lang="de-DE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antennas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ants</a:t>
            </a:r>
            <a:r>
              <a:rPr lang="de-DE" dirty="0"/>
              <a:t> per band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then</a:t>
            </a:r>
            <a:r>
              <a:rPr lang="de-DE" dirty="0"/>
              <a:t> 1 </a:t>
            </a:r>
            <a:r>
              <a:rPr lang="de-DE" dirty="0" err="1"/>
              <a:t>trx</a:t>
            </a:r>
            <a:r>
              <a:rPr lang="de-DE" dirty="0"/>
              <a:t> :p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2 </a:t>
            </a:r>
            <a:r>
              <a:rPr lang="de-DE" dirty="0" err="1"/>
              <a:t>signals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air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amp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doing</a:t>
            </a:r>
            <a:r>
              <a:rPr lang="de-DE" dirty="0"/>
              <a:t> </a:t>
            </a:r>
            <a:r>
              <a:rPr lang="de-DE" dirty="0" err="1"/>
              <a:t>contest</a:t>
            </a:r>
            <a:r>
              <a:rPr lang="de-DE" dirty="0"/>
              <a:t> in a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fun</a:t>
            </a:r>
            <a:endParaRPr lang="de-DE" dirty="0"/>
          </a:p>
          <a:p>
            <a:endParaRPr lang="de-DE" dirty="0"/>
          </a:p>
          <a:p>
            <a:r>
              <a:rPr lang="de-DE" b="1" dirty="0"/>
              <a:t>So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most</a:t>
            </a:r>
            <a:r>
              <a:rPr lang="de-DE" b="1" dirty="0"/>
              <a:t> </a:t>
            </a:r>
            <a:r>
              <a:rPr lang="de-DE" b="1" dirty="0" err="1"/>
              <a:t>basic</a:t>
            </a:r>
            <a:r>
              <a:rPr lang="de-DE" b="1" dirty="0"/>
              <a:t> </a:t>
            </a:r>
            <a:r>
              <a:rPr lang="de-DE" b="1" dirty="0" err="1"/>
              <a:t>setup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achieve</a:t>
            </a:r>
            <a:r>
              <a:rPr lang="de-DE" b="1" dirty="0"/>
              <a:t> </a:t>
            </a:r>
            <a:r>
              <a:rPr lang="de-DE" b="1" dirty="0" err="1"/>
              <a:t>this</a:t>
            </a:r>
            <a:r>
              <a:rPr lang="de-DE" b="1" dirty="0"/>
              <a:t>,</a:t>
            </a:r>
            <a:br>
              <a:rPr lang="de-DE" b="1" dirty="0"/>
            </a:br>
            <a:r>
              <a:rPr lang="de-DE" b="1" dirty="0" err="1"/>
              <a:t>we</a:t>
            </a:r>
            <a:r>
              <a:rPr lang="de-DE" b="1" dirty="0"/>
              <a:t> </a:t>
            </a:r>
            <a:r>
              <a:rPr lang="de-DE" b="1" dirty="0" err="1"/>
              <a:t>call</a:t>
            </a:r>
            <a:r>
              <a:rPr lang="de-DE" b="1" dirty="0"/>
              <a:t> „The 2train </a:t>
            </a:r>
            <a:r>
              <a:rPr lang="de-DE" b="1" dirty="0" err="1"/>
              <a:t>standard</a:t>
            </a:r>
            <a:r>
              <a:rPr lang="de-DE" b="1" dirty="0"/>
              <a:t> </a:t>
            </a:r>
            <a:r>
              <a:rPr lang="de-DE" b="1" dirty="0" err="1"/>
              <a:t>setup</a:t>
            </a:r>
            <a:r>
              <a:rPr lang="de-DE" b="1" dirty="0"/>
              <a:t>“.</a:t>
            </a:r>
          </a:p>
          <a:p>
            <a:endParaRPr lang="de-DE" dirty="0"/>
          </a:p>
          <a:p>
            <a:r>
              <a:rPr lang="de-DE" dirty="0"/>
              <a:t>But also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setup</a:t>
            </a:r>
            <a:r>
              <a:rPr lang="de-DE" dirty="0"/>
              <a:t>,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always</a:t>
            </a:r>
            <a:r>
              <a:rPr lang="de-DE" dirty="0"/>
              <a:t> at least 3 </a:t>
            </a:r>
            <a:r>
              <a:rPr lang="de-DE" dirty="0" err="1"/>
              <a:t>actors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switch: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2x a 2 </a:t>
            </a:r>
            <a:r>
              <a:rPr lang="de-DE" dirty="0" err="1"/>
              <a:t>by</a:t>
            </a:r>
            <a:r>
              <a:rPr lang="de-DE" dirty="0"/>
              <a:t> X (6/8/10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hamparts.shop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ptt</a:t>
            </a:r>
            <a:r>
              <a:rPr lang="de-DE" dirty="0"/>
              <a:t> </a:t>
            </a:r>
            <a:r>
              <a:rPr lang="de-DE" dirty="0" err="1"/>
              <a:t>management</a:t>
            </a:r>
            <a:r>
              <a:rPr lang="de-DE" dirty="0"/>
              <a:t> (e.g. OLIIP16)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sz="2800" b="1" dirty="0">
                <a:solidFill>
                  <a:srgbClr val="FF0000"/>
                </a:solidFill>
              </a:rPr>
              <a:t>Time </a:t>
            </a:r>
            <a:r>
              <a:rPr lang="de-DE" sz="2800" b="1" dirty="0" err="1">
                <a:solidFill>
                  <a:srgbClr val="FF0000"/>
                </a:solidFill>
              </a:rPr>
              <a:t>for</a:t>
            </a:r>
            <a:r>
              <a:rPr lang="de-DE" sz="2800" b="1" dirty="0">
                <a:solidFill>
                  <a:srgbClr val="FF0000"/>
                </a:solidFill>
              </a:rPr>
              <a:t> </a:t>
            </a:r>
            <a:r>
              <a:rPr lang="de-DE" sz="2800" b="1" dirty="0" err="1">
                <a:solidFill>
                  <a:srgbClr val="FF0000"/>
                </a:solidFill>
              </a:rPr>
              <a:t>automation</a:t>
            </a:r>
            <a:r>
              <a:rPr lang="de-DE" sz="2800" b="1" dirty="0">
                <a:solidFill>
                  <a:srgbClr val="FF0000"/>
                </a:solidFill>
              </a:rPr>
              <a:t>!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1A95863-6EC2-4C99-94CE-B690EA028E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705" y="1376240"/>
            <a:ext cx="5655734" cy="527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452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43">
            <a:extLst>
              <a:ext uri="{FF2B5EF4-FFF2-40B4-BE49-F238E27FC236}">
                <a16:creationId xmlns:a16="http://schemas.microsoft.com/office/drawing/2014/main" id="{B5151977-40FB-40DB-9EBE-EFF5E87A39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7" b="9298"/>
          <a:stretch/>
        </p:blipFill>
        <p:spPr>
          <a:xfrm>
            <a:off x="0" y="1180310"/>
            <a:ext cx="12192000" cy="5670231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D1871F0A-834C-4212-BCE8-E43BA53D3F7E}"/>
              </a:ext>
            </a:extLst>
          </p:cNvPr>
          <p:cNvSpPr/>
          <p:nvPr/>
        </p:nvSpPr>
        <p:spPr>
          <a:xfrm rot="16200000">
            <a:off x="-2827281" y="2835830"/>
            <a:ext cx="6850540" cy="1193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Super.Station.Automation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A4EE090-AD4A-4982-8FBD-A2071D280739}"/>
              </a:ext>
            </a:extLst>
          </p:cNvPr>
          <p:cNvSpPr txBox="1"/>
          <p:nvPr/>
        </p:nvSpPr>
        <p:spPr>
          <a:xfrm>
            <a:off x="218529" y="6226818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</a:t>
            </a:r>
            <a:endParaRPr lang="de-DE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7BE0A4F-63FA-4D2B-ACBE-164FB4787A38}"/>
              </a:ext>
            </a:extLst>
          </p:cNvPr>
          <p:cNvSpPr txBox="1"/>
          <p:nvPr/>
        </p:nvSpPr>
        <p:spPr>
          <a:xfrm>
            <a:off x="2095500" y="335280"/>
            <a:ext cx="8999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Are </a:t>
            </a:r>
            <a:r>
              <a:rPr lang="de-DE" sz="3600" b="1" dirty="0" err="1"/>
              <a:t>you</a:t>
            </a:r>
            <a:r>
              <a:rPr lang="de-DE" sz="3600" b="1" dirty="0"/>
              <a:t> a super </a:t>
            </a:r>
            <a:r>
              <a:rPr lang="de-DE" sz="3600" b="1" dirty="0" err="1"/>
              <a:t>big</a:t>
            </a:r>
            <a:r>
              <a:rPr lang="de-DE" sz="3600" b="1" dirty="0"/>
              <a:t>?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8ECBCAC-4F1F-4A8C-92DA-7007C77F1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365" y="1264454"/>
            <a:ext cx="8085493" cy="458093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8707B1EB-0DC1-4378-AD21-A54FE021DE2E}"/>
              </a:ext>
            </a:extLst>
          </p:cNvPr>
          <p:cNvSpPr txBox="1"/>
          <p:nvPr/>
        </p:nvSpPr>
        <p:spPr>
          <a:xfrm>
            <a:off x="10336106" y="1639147"/>
            <a:ext cx="1177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+</a:t>
            </a:r>
            <a:r>
              <a:rPr lang="de-DE" sz="1600" dirty="0" err="1"/>
              <a:t>controllers</a:t>
            </a:r>
            <a:endParaRPr lang="de-DE" sz="1600" dirty="0"/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8E75DB7F-301A-4133-88B0-8FA8EBCF7754}"/>
              </a:ext>
            </a:extLst>
          </p:cNvPr>
          <p:cNvSpPr txBox="1"/>
          <p:nvPr/>
        </p:nvSpPr>
        <p:spPr>
          <a:xfrm>
            <a:off x="10336105" y="2885891"/>
            <a:ext cx="17353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+</a:t>
            </a:r>
            <a:r>
              <a:rPr lang="de-DE" sz="1600" dirty="0" err="1"/>
              <a:t>ptt_management</a:t>
            </a:r>
            <a:endParaRPr lang="de-DE" sz="1600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7C1976E1-CBC1-4F7A-8936-D80BB797004B}"/>
              </a:ext>
            </a:extLst>
          </p:cNvPr>
          <p:cNvSpPr txBox="1"/>
          <p:nvPr/>
        </p:nvSpPr>
        <p:spPr>
          <a:xfrm>
            <a:off x="2080986" y="5899570"/>
            <a:ext cx="7872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This </a:t>
            </a:r>
            <a:r>
              <a:rPr lang="de-DE" b="1" dirty="0" err="1"/>
              <a:t>setup</a:t>
            </a:r>
            <a:r>
              <a:rPr lang="de-DE" b="1" dirty="0"/>
              <a:t> </a:t>
            </a:r>
            <a:r>
              <a:rPr lang="de-DE" b="1" dirty="0" err="1"/>
              <a:t>contains</a:t>
            </a:r>
            <a:r>
              <a:rPr lang="de-DE" b="1" dirty="0"/>
              <a:t> </a:t>
            </a:r>
            <a:r>
              <a:rPr lang="de-DE" b="1" dirty="0" err="1"/>
              <a:t>more</a:t>
            </a:r>
            <a:r>
              <a:rPr lang="de-DE" b="1" dirty="0"/>
              <a:t> 250 </a:t>
            </a:r>
            <a:r>
              <a:rPr lang="de-DE" b="1" dirty="0" err="1"/>
              <a:t>relays</a:t>
            </a:r>
            <a:r>
              <a:rPr lang="de-DE" b="1" dirty="0"/>
              <a:t>! Want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config</a:t>
            </a:r>
            <a:r>
              <a:rPr lang="de-DE" b="1" dirty="0"/>
              <a:t> and </a:t>
            </a:r>
            <a:r>
              <a:rPr lang="de-DE" b="1" dirty="0" err="1"/>
              <a:t>change</a:t>
            </a:r>
            <a:r>
              <a:rPr lang="de-DE" b="1" dirty="0"/>
              <a:t> all </a:t>
            </a:r>
            <a:r>
              <a:rPr lang="de-DE" b="1" dirty="0" err="1"/>
              <a:t>this</a:t>
            </a:r>
            <a:r>
              <a:rPr lang="de-DE" b="1" dirty="0"/>
              <a:t> </a:t>
            </a:r>
            <a:r>
              <a:rPr lang="de-DE" b="1" dirty="0" err="1"/>
              <a:t>by</a:t>
            </a:r>
            <a:r>
              <a:rPr lang="de-DE" b="1" dirty="0"/>
              <a:t> </a:t>
            </a:r>
            <a:r>
              <a:rPr lang="de-DE" b="1" dirty="0" err="1"/>
              <a:t>hand</a:t>
            </a:r>
            <a:r>
              <a:rPr lang="de-DE" b="1" dirty="0"/>
              <a:t>? </a:t>
            </a:r>
            <a:br>
              <a:rPr lang="de-DE" b="1" dirty="0"/>
            </a:br>
            <a:r>
              <a:rPr lang="de-DE" b="1" dirty="0"/>
              <a:t>STORE &amp; RECALL!</a:t>
            </a:r>
          </a:p>
        </p:txBody>
      </p:sp>
    </p:spTree>
    <p:extLst>
      <p:ext uri="{BB962C8B-B14F-4D97-AF65-F5344CB8AC3E}">
        <p14:creationId xmlns:p14="http://schemas.microsoft.com/office/powerpoint/2010/main" val="2364280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43">
            <a:extLst>
              <a:ext uri="{FF2B5EF4-FFF2-40B4-BE49-F238E27FC236}">
                <a16:creationId xmlns:a16="http://schemas.microsoft.com/office/drawing/2014/main" id="{B5151977-40FB-40DB-9EBE-EFF5E87A39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7" b="9298"/>
          <a:stretch/>
        </p:blipFill>
        <p:spPr>
          <a:xfrm>
            <a:off x="0" y="1183498"/>
            <a:ext cx="12192000" cy="5670231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D1871F0A-834C-4212-BCE8-E43BA53D3F7E}"/>
              </a:ext>
            </a:extLst>
          </p:cNvPr>
          <p:cNvSpPr/>
          <p:nvPr/>
        </p:nvSpPr>
        <p:spPr>
          <a:xfrm rot="16200000">
            <a:off x="-2827281" y="2835830"/>
            <a:ext cx="6850540" cy="1193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Super.Station.Automation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A4EE090-AD4A-4982-8FBD-A2071D280739}"/>
              </a:ext>
            </a:extLst>
          </p:cNvPr>
          <p:cNvSpPr txBox="1"/>
          <p:nvPr/>
        </p:nvSpPr>
        <p:spPr>
          <a:xfrm>
            <a:off x="218529" y="6226818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</a:t>
            </a:r>
            <a:endParaRPr lang="de-DE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7BE0A4F-63FA-4D2B-ACBE-164FB4787A38}"/>
              </a:ext>
            </a:extLst>
          </p:cNvPr>
          <p:cNvSpPr txBox="1"/>
          <p:nvPr/>
        </p:nvSpPr>
        <p:spPr>
          <a:xfrm>
            <a:off x="2095500" y="335280"/>
            <a:ext cx="89992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err="1"/>
              <a:t>What</a:t>
            </a:r>
            <a:r>
              <a:rPr lang="de-DE" sz="3600" b="1" dirty="0"/>
              <a:t> </a:t>
            </a:r>
            <a:r>
              <a:rPr lang="de-DE" sz="3600" b="1" dirty="0" err="1"/>
              <a:t>is</a:t>
            </a:r>
            <a:r>
              <a:rPr lang="de-DE" sz="3600" b="1" dirty="0"/>
              <a:t> a „</a:t>
            </a:r>
            <a:r>
              <a:rPr lang="de-DE" sz="3600" b="1" dirty="0" err="1"/>
              <a:t>controllers</a:t>
            </a:r>
            <a:r>
              <a:rPr lang="de-DE" sz="3600" b="1" dirty="0"/>
              <a:t> / </a:t>
            </a:r>
            <a:r>
              <a:rPr lang="de-DE" sz="3600" b="1" dirty="0" err="1"/>
              <a:t>station</a:t>
            </a:r>
            <a:r>
              <a:rPr lang="de-DE" sz="3600" b="1" dirty="0"/>
              <a:t> </a:t>
            </a:r>
            <a:r>
              <a:rPr lang="de-DE" sz="3600" b="1" dirty="0" err="1"/>
              <a:t>setup</a:t>
            </a:r>
            <a:r>
              <a:rPr lang="de-DE" sz="3600" b="1" dirty="0"/>
              <a:t>“?</a:t>
            </a:r>
          </a:p>
          <a:p>
            <a:endParaRPr lang="de-DE" sz="2000" b="1" dirty="0"/>
          </a:p>
          <a:p>
            <a:r>
              <a:rPr lang="de-DE" sz="1400" dirty="0" err="1"/>
              <a:t>Connecting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qro.cz </a:t>
            </a:r>
            <a:r>
              <a:rPr lang="de-DE" sz="1400" dirty="0" err="1"/>
              <a:t>controllers</a:t>
            </a:r>
            <a:r>
              <a:rPr lang="de-DE" sz="1400" dirty="0"/>
              <a:t> </a:t>
            </a:r>
            <a:r>
              <a:rPr lang="de-DE" sz="1400" dirty="0" err="1"/>
              <a:t>is</a:t>
            </a:r>
            <a:r>
              <a:rPr lang="de-DE" sz="1400" dirty="0"/>
              <a:t> easy and </a:t>
            </a:r>
            <a:r>
              <a:rPr lang="de-DE" sz="1400" dirty="0" err="1"/>
              <a:t>plug</a:t>
            </a:r>
            <a:r>
              <a:rPr lang="de-DE" sz="1400" dirty="0"/>
              <a:t> an </a:t>
            </a:r>
            <a:r>
              <a:rPr lang="de-DE" sz="1400" dirty="0" err="1"/>
              <a:t>play</a:t>
            </a:r>
            <a:r>
              <a:rPr lang="de-DE" sz="1400" dirty="0"/>
              <a:t>: Power </a:t>
            </a:r>
            <a:r>
              <a:rPr lang="de-DE" sz="1400" dirty="0" err="1"/>
              <a:t>it</a:t>
            </a:r>
            <a:r>
              <a:rPr lang="de-DE" sz="1400" dirty="0"/>
              <a:t> on, connect </a:t>
            </a:r>
            <a:r>
              <a:rPr lang="de-DE" sz="1400" dirty="0" err="1"/>
              <a:t>it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your</a:t>
            </a:r>
            <a:r>
              <a:rPr lang="de-DE" sz="1400" dirty="0"/>
              <a:t> </a:t>
            </a:r>
            <a:r>
              <a:rPr lang="de-DE" sz="1400" dirty="0" err="1"/>
              <a:t>shack</a:t>
            </a:r>
            <a:r>
              <a:rPr lang="de-DE" sz="1400" dirty="0"/>
              <a:t> network via </a:t>
            </a:r>
            <a:r>
              <a:rPr lang="de-DE" sz="1400" dirty="0" err="1"/>
              <a:t>lan</a:t>
            </a:r>
            <a:r>
              <a:rPr lang="de-DE" sz="1400" dirty="0"/>
              <a:t> </a:t>
            </a:r>
            <a:r>
              <a:rPr lang="de-DE" sz="1400" dirty="0" err="1"/>
              <a:t>cable</a:t>
            </a:r>
            <a:r>
              <a:rPr lang="de-DE" sz="1400" dirty="0"/>
              <a:t>. See </a:t>
            </a:r>
            <a:r>
              <a:rPr lang="de-DE" sz="1400" dirty="0" err="1"/>
              <a:t>the</a:t>
            </a:r>
            <a:r>
              <a:rPr lang="de-DE" sz="1400" dirty="0"/>
              <a:t> „</a:t>
            </a:r>
            <a:r>
              <a:rPr lang="de-DE" sz="1400" dirty="0" err="1">
                <a:hlinkClick r:id="rId3"/>
              </a:rPr>
              <a:t>Your</a:t>
            </a:r>
            <a:r>
              <a:rPr lang="de-DE" sz="1400" dirty="0">
                <a:hlinkClick r:id="rId3"/>
              </a:rPr>
              <a:t> </a:t>
            </a:r>
            <a:r>
              <a:rPr lang="de-DE" sz="1400" dirty="0" err="1">
                <a:hlinkClick r:id="rId3"/>
              </a:rPr>
              <a:t>entry</a:t>
            </a:r>
            <a:r>
              <a:rPr lang="de-DE" sz="1400" dirty="0">
                <a:hlinkClick r:id="rId3"/>
              </a:rPr>
              <a:t> </a:t>
            </a:r>
            <a:r>
              <a:rPr lang="de-DE" sz="1400" dirty="0" err="1">
                <a:hlinkClick r:id="rId3"/>
              </a:rPr>
              <a:t>point</a:t>
            </a:r>
            <a:r>
              <a:rPr lang="de-DE" sz="1400" dirty="0"/>
              <a:t>“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gain</a:t>
            </a:r>
            <a:r>
              <a:rPr lang="de-DE" sz="1400" dirty="0"/>
              <a:t> </a:t>
            </a:r>
            <a:r>
              <a:rPr lang="de-DE" sz="1400" dirty="0" err="1"/>
              <a:t>more</a:t>
            </a:r>
            <a:r>
              <a:rPr lang="de-DE" sz="1400" dirty="0"/>
              <a:t> </a:t>
            </a:r>
            <a:r>
              <a:rPr lang="de-DE" sz="1400" dirty="0" err="1"/>
              <a:t>information</a:t>
            </a:r>
            <a:r>
              <a:rPr lang="de-DE" sz="1400" dirty="0"/>
              <a:t>.</a:t>
            </a:r>
          </a:p>
          <a:p>
            <a:r>
              <a:rPr lang="de-DE" sz="1400" dirty="0" err="1"/>
              <a:t>Each</a:t>
            </a:r>
            <a:r>
              <a:rPr lang="de-DE" sz="1400" dirty="0"/>
              <a:t> </a:t>
            </a:r>
            <a:r>
              <a:rPr lang="de-DE" sz="1400" dirty="0" err="1"/>
              <a:t>controller</a:t>
            </a:r>
            <a:r>
              <a:rPr lang="de-DE" sz="1400" dirty="0"/>
              <a:t> </a:t>
            </a:r>
            <a:r>
              <a:rPr lang="de-DE" sz="1400" dirty="0" err="1"/>
              <a:t>gets</a:t>
            </a:r>
            <a:r>
              <a:rPr lang="de-DE" sz="1400" dirty="0"/>
              <a:t> ist own IP </a:t>
            </a:r>
            <a:r>
              <a:rPr lang="de-DE" sz="1400" dirty="0" err="1"/>
              <a:t>address</a:t>
            </a:r>
            <a:r>
              <a:rPr lang="de-DE" sz="1400" dirty="0"/>
              <a:t> and </a:t>
            </a:r>
            <a:r>
              <a:rPr lang="de-DE" sz="1400" dirty="0" err="1"/>
              <a:t>you</a:t>
            </a:r>
            <a:r>
              <a:rPr lang="de-DE" sz="1400" dirty="0"/>
              <a:t> </a:t>
            </a:r>
            <a:r>
              <a:rPr lang="de-DE" sz="1400" dirty="0" err="1"/>
              <a:t>can</a:t>
            </a:r>
            <a:r>
              <a:rPr lang="de-DE" sz="1400" dirty="0"/>
              <a:t> </a:t>
            </a:r>
            <a:r>
              <a:rPr lang="de-DE" sz="1400" dirty="0" err="1"/>
              <a:t>speak</a:t>
            </a:r>
            <a:r>
              <a:rPr lang="de-DE" sz="1400" dirty="0"/>
              <a:t> „http“ </a:t>
            </a:r>
            <a:r>
              <a:rPr lang="de-DE" sz="1400" dirty="0" err="1"/>
              <a:t>or</a:t>
            </a:r>
            <a:r>
              <a:rPr lang="de-DE" sz="1400" dirty="0"/>
              <a:t> „</a:t>
            </a:r>
            <a:r>
              <a:rPr lang="de-DE" sz="1400" dirty="0" err="1"/>
              <a:t>ws</a:t>
            </a:r>
            <a:r>
              <a:rPr lang="de-DE" sz="1400" dirty="0"/>
              <a:t> (</a:t>
            </a:r>
            <a:r>
              <a:rPr lang="de-DE" sz="1400" dirty="0" err="1"/>
              <a:t>websockets</a:t>
            </a:r>
            <a:r>
              <a:rPr lang="de-DE" sz="1400" dirty="0"/>
              <a:t>)“ =&gt; </a:t>
            </a:r>
            <a:r>
              <a:rPr lang="de-DE" sz="1400" dirty="0" err="1"/>
              <a:t>see</a:t>
            </a:r>
            <a:r>
              <a:rPr lang="de-DE" sz="1400" dirty="0"/>
              <a:t> </a:t>
            </a:r>
            <a:r>
              <a:rPr lang="de-DE" sz="1400" dirty="0" err="1">
                <a:hlinkClick r:id="rId4"/>
              </a:rPr>
              <a:t>remoteSwitchFramework</a:t>
            </a:r>
            <a:endParaRPr lang="de-DE" sz="1400" dirty="0"/>
          </a:p>
          <a:p>
            <a:endParaRPr lang="de-DE" sz="1400" dirty="0"/>
          </a:p>
          <a:p>
            <a:r>
              <a:rPr lang="de-DE" sz="1400" dirty="0"/>
              <a:t>So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setup</a:t>
            </a:r>
            <a:r>
              <a:rPr lang="de-DE" sz="1400" dirty="0"/>
              <a:t> at </a:t>
            </a:r>
            <a:r>
              <a:rPr lang="de-DE" sz="1400" dirty="0" err="1"/>
              <a:t>your</a:t>
            </a:r>
            <a:r>
              <a:rPr lang="de-DE" sz="1400" dirty="0"/>
              <a:t> </a:t>
            </a:r>
            <a:r>
              <a:rPr lang="de-DE" sz="1400" dirty="0" err="1"/>
              <a:t>station</a:t>
            </a:r>
            <a:r>
              <a:rPr lang="de-DE" sz="1400" dirty="0"/>
              <a:t> </a:t>
            </a:r>
            <a:r>
              <a:rPr lang="de-DE" sz="1400" dirty="0" err="1"/>
              <a:t>consists</a:t>
            </a:r>
            <a:r>
              <a:rPr lang="de-DE" sz="1400" dirty="0"/>
              <a:t> of </a:t>
            </a:r>
            <a:r>
              <a:rPr lang="de-DE" sz="1400" dirty="0" err="1"/>
              <a:t>one</a:t>
            </a:r>
            <a:r>
              <a:rPr lang="de-DE" sz="1400" dirty="0"/>
              <a:t> </a:t>
            </a:r>
            <a:r>
              <a:rPr lang="de-DE" sz="1400" dirty="0" err="1"/>
              <a:t>or</a:t>
            </a:r>
            <a:r>
              <a:rPr lang="de-DE" sz="1400" dirty="0"/>
              <a:t> </a:t>
            </a:r>
            <a:r>
              <a:rPr lang="de-DE" sz="1400" dirty="0" err="1"/>
              <a:t>many</a:t>
            </a:r>
            <a:r>
              <a:rPr lang="de-DE" sz="1400" dirty="0"/>
              <a:t> qro.cz-controllers. This </a:t>
            </a:r>
            <a:r>
              <a:rPr lang="de-DE" sz="1400" dirty="0" err="1"/>
              <a:t>is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stations</a:t>
            </a:r>
            <a:r>
              <a:rPr lang="de-DE" sz="1400" dirty="0"/>
              <a:t> </a:t>
            </a:r>
            <a:r>
              <a:rPr lang="de-DE" sz="1400" dirty="0" err="1"/>
              <a:t>infrastructure</a:t>
            </a:r>
            <a:r>
              <a:rPr lang="de-DE" sz="1400" dirty="0"/>
              <a:t>.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5DA3A9C3-177B-4E3C-BA06-84C06CC969DC}"/>
              </a:ext>
            </a:extLst>
          </p:cNvPr>
          <p:cNvGrpSpPr/>
          <p:nvPr/>
        </p:nvGrpSpPr>
        <p:grpSpPr>
          <a:xfrm>
            <a:off x="2104884" y="4011336"/>
            <a:ext cx="9638970" cy="822961"/>
            <a:chOff x="1797760" y="444357"/>
            <a:chExt cx="9638970" cy="822961"/>
          </a:xfrm>
        </p:grpSpPr>
        <p:pic>
          <p:nvPicPr>
            <p:cNvPr id="7" name="Picture 8">
              <a:extLst>
                <a:ext uri="{FF2B5EF4-FFF2-40B4-BE49-F238E27FC236}">
                  <a16:creationId xmlns:a16="http://schemas.microsoft.com/office/drawing/2014/main" id="{70A375E5-670A-401D-8EFC-49CCE1A1F06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778" b="31889"/>
            <a:stretch/>
          </p:blipFill>
          <p:spPr bwMode="auto">
            <a:xfrm>
              <a:off x="1797760" y="444357"/>
              <a:ext cx="1927794" cy="822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8">
              <a:extLst>
                <a:ext uri="{FF2B5EF4-FFF2-40B4-BE49-F238E27FC236}">
                  <a16:creationId xmlns:a16="http://schemas.microsoft.com/office/drawing/2014/main" id="{6082EE9E-3904-4087-A8EE-B65043DF0AD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778" b="31889"/>
            <a:stretch/>
          </p:blipFill>
          <p:spPr bwMode="auto">
            <a:xfrm>
              <a:off x="3725554" y="444357"/>
              <a:ext cx="1927794" cy="822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36CB8E0-A8AE-4EC8-8EC1-3891B0DFA1B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778" b="31889"/>
            <a:stretch/>
          </p:blipFill>
          <p:spPr bwMode="auto">
            <a:xfrm>
              <a:off x="5653348" y="444357"/>
              <a:ext cx="1927794" cy="822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8">
              <a:extLst>
                <a:ext uri="{FF2B5EF4-FFF2-40B4-BE49-F238E27FC236}">
                  <a16:creationId xmlns:a16="http://schemas.microsoft.com/office/drawing/2014/main" id="{E79BA3D7-F2DA-4F2A-BFB6-2F185AEE847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778" b="31889"/>
            <a:stretch/>
          </p:blipFill>
          <p:spPr bwMode="auto">
            <a:xfrm>
              <a:off x="7581142" y="444357"/>
              <a:ext cx="1927794" cy="822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8">
              <a:extLst>
                <a:ext uri="{FF2B5EF4-FFF2-40B4-BE49-F238E27FC236}">
                  <a16:creationId xmlns:a16="http://schemas.microsoft.com/office/drawing/2014/main" id="{46BDED8B-2A06-4685-87E7-89063BC9DF0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778" b="31889"/>
            <a:stretch/>
          </p:blipFill>
          <p:spPr bwMode="auto">
            <a:xfrm>
              <a:off x="9508936" y="444357"/>
              <a:ext cx="1927794" cy="822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Rechteck 17">
            <a:extLst>
              <a:ext uri="{FF2B5EF4-FFF2-40B4-BE49-F238E27FC236}">
                <a16:creationId xmlns:a16="http://schemas.microsoft.com/office/drawing/2014/main" id="{325B7C07-8351-434C-A8B3-5BDC578DFDE6}"/>
              </a:ext>
            </a:extLst>
          </p:cNvPr>
          <p:cNvSpPr/>
          <p:nvPr/>
        </p:nvSpPr>
        <p:spPr>
          <a:xfrm rot="5400000">
            <a:off x="6838311" y="142615"/>
            <a:ext cx="213861" cy="959722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LAN / ETHERNET / WAN</a:t>
            </a:r>
          </a:p>
        </p:txBody>
      </p:sp>
    </p:spTree>
    <p:extLst>
      <p:ext uri="{BB962C8B-B14F-4D97-AF65-F5344CB8AC3E}">
        <p14:creationId xmlns:p14="http://schemas.microsoft.com/office/powerpoint/2010/main" val="997342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43">
            <a:extLst>
              <a:ext uri="{FF2B5EF4-FFF2-40B4-BE49-F238E27FC236}">
                <a16:creationId xmlns:a16="http://schemas.microsoft.com/office/drawing/2014/main" id="{B5151977-40FB-40DB-9EBE-EFF5E87A39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7" b="9298"/>
          <a:stretch/>
        </p:blipFill>
        <p:spPr>
          <a:xfrm>
            <a:off x="0" y="1156561"/>
            <a:ext cx="12192000" cy="5670231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D1871F0A-834C-4212-BCE8-E43BA53D3F7E}"/>
              </a:ext>
            </a:extLst>
          </p:cNvPr>
          <p:cNvSpPr/>
          <p:nvPr/>
        </p:nvSpPr>
        <p:spPr>
          <a:xfrm rot="16200000">
            <a:off x="-2827281" y="2835830"/>
            <a:ext cx="6850540" cy="1193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Super.Station.Automation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A4EE090-AD4A-4982-8FBD-A2071D280739}"/>
              </a:ext>
            </a:extLst>
          </p:cNvPr>
          <p:cNvSpPr txBox="1"/>
          <p:nvPr/>
        </p:nvSpPr>
        <p:spPr>
          <a:xfrm>
            <a:off x="218529" y="6226818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</a:t>
            </a:r>
            <a:endParaRPr lang="de-DE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7BE0A4F-63FA-4D2B-ACBE-164FB4787A38}"/>
              </a:ext>
            </a:extLst>
          </p:cNvPr>
          <p:cNvSpPr txBox="1"/>
          <p:nvPr/>
        </p:nvSpPr>
        <p:spPr>
          <a:xfrm>
            <a:off x="2095500" y="335280"/>
            <a:ext cx="89992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err="1"/>
              <a:t>What</a:t>
            </a:r>
            <a:r>
              <a:rPr lang="de-DE" sz="3600" b="1" dirty="0"/>
              <a:t> </a:t>
            </a:r>
            <a:r>
              <a:rPr lang="de-DE" sz="3600" b="1" dirty="0" err="1"/>
              <a:t>is</a:t>
            </a:r>
            <a:r>
              <a:rPr lang="de-DE" sz="3600" b="1" dirty="0"/>
              <a:t> a </a:t>
            </a:r>
            <a:r>
              <a:rPr lang="de-DE" sz="3600" b="1" dirty="0" err="1"/>
              <a:t>controllers</a:t>
            </a:r>
            <a:r>
              <a:rPr lang="de-DE" sz="3600" b="1" dirty="0"/>
              <a:t> setup-</a:t>
            </a:r>
            <a:r>
              <a:rPr lang="de-DE" sz="3600" b="1" dirty="0" err="1"/>
              <a:t>configuration</a:t>
            </a:r>
            <a:r>
              <a:rPr lang="de-DE" sz="3600" b="1" dirty="0"/>
              <a:t> of a </a:t>
            </a:r>
            <a:r>
              <a:rPr lang="de-DE" sz="3600" b="1" dirty="0" err="1"/>
              <a:t>station</a:t>
            </a:r>
            <a:r>
              <a:rPr lang="de-DE" sz="3600" b="1" dirty="0"/>
              <a:t>?</a:t>
            </a:r>
          </a:p>
          <a:p>
            <a:endParaRPr lang="de-DE" sz="2000" b="1" dirty="0"/>
          </a:p>
          <a:p>
            <a:r>
              <a:rPr lang="de-DE" sz="2000" dirty="0"/>
              <a:t>All </a:t>
            </a:r>
            <a:r>
              <a:rPr lang="de-DE" sz="2000" dirty="0" err="1"/>
              <a:t>configuration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done</a:t>
            </a:r>
            <a:r>
              <a:rPr lang="de-DE" sz="2000" dirty="0"/>
              <a:t> </a:t>
            </a:r>
            <a:r>
              <a:rPr lang="de-DE" sz="2000" dirty="0" err="1"/>
              <a:t>using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file-system and a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format</a:t>
            </a:r>
            <a:r>
              <a:rPr lang="de-DE" sz="2000" dirty="0"/>
              <a:t> </a:t>
            </a:r>
            <a:r>
              <a:rPr lang="de-DE" sz="2000" dirty="0" err="1"/>
              <a:t>called</a:t>
            </a:r>
            <a:r>
              <a:rPr lang="de-DE" sz="2000" dirty="0"/>
              <a:t> </a:t>
            </a:r>
            <a:r>
              <a:rPr lang="de-DE" sz="2000" dirty="0">
                <a:hlinkClick r:id="rId3"/>
              </a:rPr>
              <a:t>JSON</a:t>
            </a:r>
            <a:r>
              <a:rPr lang="de-DE" sz="2000" dirty="0"/>
              <a:t>.</a:t>
            </a:r>
          </a:p>
          <a:p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introduce</a:t>
            </a:r>
            <a:r>
              <a:rPr lang="de-DE" sz="2000" dirty="0"/>
              <a:t> </a:t>
            </a:r>
            <a:r>
              <a:rPr lang="de-DE" sz="2000" dirty="0" err="1"/>
              <a:t>your</a:t>
            </a:r>
            <a:r>
              <a:rPr lang="de-DE" sz="2000" dirty="0"/>
              <a:t> </a:t>
            </a:r>
            <a:r>
              <a:rPr lang="de-DE" sz="2000" dirty="0" err="1"/>
              <a:t>controllers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Super.Station.Automation</a:t>
            </a:r>
            <a:r>
              <a:rPr lang="de-DE" sz="2000" dirty="0"/>
              <a:t>, </a:t>
            </a:r>
            <a:r>
              <a:rPr lang="de-DE" sz="2000" dirty="0" err="1"/>
              <a:t>there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a (</a:t>
            </a:r>
            <a:r>
              <a:rPr lang="de-DE" sz="2000" dirty="0" err="1"/>
              <a:t>default</a:t>
            </a:r>
            <a:r>
              <a:rPr lang="de-DE" sz="2000" dirty="0"/>
              <a:t>/</a:t>
            </a:r>
            <a:r>
              <a:rPr lang="de-DE" sz="2000" dirty="0" err="1"/>
              <a:t>example</a:t>
            </a:r>
            <a:r>
              <a:rPr lang="de-DE" sz="2000" dirty="0"/>
              <a:t>) JSON-File </a:t>
            </a:r>
            <a:r>
              <a:rPr lang="de-DE" sz="2000" dirty="0" err="1"/>
              <a:t>called</a:t>
            </a:r>
            <a:r>
              <a:rPr lang="de-DE" sz="2000" dirty="0"/>
              <a:t> „</a:t>
            </a:r>
            <a:r>
              <a:rPr lang="de-DE" sz="2000" dirty="0" err="1"/>
              <a:t>controllers.json</a:t>
            </a:r>
            <a:r>
              <a:rPr lang="de-DE" sz="2000" dirty="0"/>
              <a:t>“ (in </a:t>
            </a:r>
            <a:r>
              <a:rPr lang="de-DE" sz="2000" dirty="0" err="1"/>
              <a:t>the</a:t>
            </a:r>
            <a:r>
              <a:rPr lang="de-DE" sz="2000" dirty="0"/>
              <a:t> dir „JSON“).</a:t>
            </a:r>
          </a:p>
          <a:p>
            <a:r>
              <a:rPr lang="de-DE" sz="2000" dirty="0"/>
              <a:t>This </a:t>
            </a:r>
            <a:r>
              <a:rPr lang="de-DE" sz="2000" dirty="0" err="1"/>
              <a:t>files</a:t>
            </a:r>
            <a:r>
              <a:rPr lang="de-DE" sz="2000" dirty="0"/>
              <a:t> </a:t>
            </a:r>
            <a:r>
              <a:rPr lang="de-DE" sz="2000" dirty="0" err="1"/>
              <a:t>needs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be</a:t>
            </a:r>
            <a:r>
              <a:rPr lang="de-DE" sz="2000" dirty="0"/>
              <a:t> </a:t>
            </a:r>
            <a:r>
              <a:rPr lang="de-DE" sz="2000" dirty="0" err="1"/>
              <a:t>edited</a:t>
            </a:r>
            <a:r>
              <a:rPr lang="de-DE" sz="2000" dirty="0"/>
              <a:t> </a:t>
            </a:r>
            <a:r>
              <a:rPr lang="de-DE" sz="2000" dirty="0" err="1"/>
              <a:t>first</a:t>
            </a:r>
            <a:r>
              <a:rPr lang="de-DE" sz="2000" dirty="0"/>
              <a:t>.</a:t>
            </a:r>
          </a:p>
          <a:p>
            <a:endParaRPr lang="de-DE" sz="2000" dirty="0"/>
          </a:p>
          <a:p>
            <a:r>
              <a:rPr lang="de-DE" b="1" dirty="0" err="1"/>
              <a:t>Example</a:t>
            </a:r>
            <a:r>
              <a:rPr lang="de-DE" dirty="0"/>
              <a:t>: 2 Controllers </a:t>
            </a:r>
            <a:r>
              <a:rPr lang="de-DE" dirty="0" err="1"/>
              <a:t>are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network. 1 </a:t>
            </a:r>
            <a:r>
              <a:rPr lang="de-DE" dirty="0" err="1">
                <a:hlinkClick r:id="rId4"/>
              </a:rPr>
              <a:t>Remotius</a:t>
            </a:r>
            <a:r>
              <a:rPr lang="de-DE" dirty="0"/>
              <a:t> and 1 </a:t>
            </a:r>
            <a:r>
              <a:rPr lang="de-DE" dirty="0">
                <a:hlinkClick r:id="rId5"/>
              </a:rPr>
              <a:t>OLIIP16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28C4F30-546A-498B-8627-CBAD0D8390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5987" y="4068187"/>
            <a:ext cx="3163501" cy="1580138"/>
          </a:xfrm>
          <a:prstGeom prst="rect">
            <a:avLst/>
          </a:prstGeom>
        </p:spPr>
      </p:pic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5A10E40B-CDD0-4879-9C20-A3A7754181FF}"/>
              </a:ext>
            </a:extLst>
          </p:cNvPr>
          <p:cNvCxnSpPr>
            <a:cxnSpLocks/>
          </p:cNvCxnSpPr>
          <p:nvPr/>
        </p:nvCxnSpPr>
        <p:spPr>
          <a:xfrm flipH="1">
            <a:off x="3916680" y="4060728"/>
            <a:ext cx="2842260" cy="2518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A6BA0BD4-56E6-4265-946C-B099AA0C5559}"/>
              </a:ext>
            </a:extLst>
          </p:cNvPr>
          <p:cNvCxnSpPr>
            <a:cxnSpLocks/>
          </p:cNvCxnSpPr>
          <p:nvPr/>
        </p:nvCxnSpPr>
        <p:spPr>
          <a:xfrm flipH="1">
            <a:off x="4914900" y="4491722"/>
            <a:ext cx="18440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5A81B6D-BF9D-4D8A-A98C-0AE810FFF684}"/>
              </a:ext>
            </a:extLst>
          </p:cNvPr>
          <p:cNvCxnSpPr>
            <a:cxnSpLocks/>
          </p:cNvCxnSpPr>
          <p:nvPr/>
        </p:nvCxnSpPr>
        <p:spPr>
          <a:xfrm flipH="1" flipV="1">
            <a:off x="4084320" y="4670840"/>
            <a:ext cx="2674620" cy="2440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4B31787E-C171-4823-A2FA-D1A7C5068DE6}"/>
              </a:ext>
            </a:extLst>
          </p:cNvPr>
          <p:cNvCxnSpPr>
            <a:cxnSpLocks/>
          </p:cNvCxnSpPr>
          <p:nvPr/>
        </p:nvCxnSpPr>
        <p:spPr>
          <a:xfrm flipH="1" flipV="1">
            <a:off x="3916680" y="5306237"/>
            <a:ext cx="2842260" cy="4048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9960624E-AFE5-42F2-B4BB-A08C34F16ECE}"/>
              </a:ext>
            </a:extLst>
          </p:cNvPr>
          <p:cNvSpPr txBox="1"/>
          <p:nvPr/>
        </p:nvSpPr>
        <p:spPr>
          <a:xfrm>
            <a:off x="2095500" y="6077875"/>
            <a:ext cx="6149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/>
              <a:t>You</a:t>
            </a:r>
            <a:r>
              <a:rPr lang="de-DE" dirty="0"/>
              <a:t> will </a:t>
            </a:r>
            <a:r>
              <a:rPr lang="de-DE" dirty="0" err="1"/>
              <a:t>learn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configure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later</a:t>
            </a:r>
            <a:r>
              <a:rPr lang="de-DE" dirty="0"/>
              <a:t> :p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A9B478B-FB75-4A39-A67F-7C39424CA252}"/>
              </a:ext>
            </a:extLst>
          </p:cNvPr>
          <p:cNvSpPr txBox="1"/>
          <p:nvPr/>
        </p:nvSpPr>
        <p:spPr>
          <a:xfrm>
            <a:off x="6873240" y="3774770"/>
            <a:ext cx="2926080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b="1" dirty="0" err="1"/>
              <a:t>Give</a:t>
            </a:r>
            <a:r>
              <a:rPr lang="de-DE" b="1" dirty="0"/>
              <a:t> a </a:t>
            </a:r>
            <a:r>
              <a:rPr lang="de-DE" b="1" dirty="0" err="1"/>
              <a:t>controller</a:t>
            </a:r>
            <a:r>
              <a:rPr lang="de-DE" b="1" dirty="0"/>
              <a:t> a </a:t>
            </a:r>
            <a:r>
              <a:rPr lang="de-DE" b="1" dirty="0" err="1"/>
              <a:t>name</a:t>
            </a:r>
            <a:endParaRPr lang="de-DE" b="1" dirty="0"/>
          </a:p>
          <a:p>
            <a:pPr>
              <a:lnSpc>
                <a:spcPct val="150000"/>
              </a:lnSpc>
            </a:pPr>
            <a:r>
              <a:rPr lang="de-DE" b="1" dirty="0"/>
              <a:t>Add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controlles</a:t>
            </a:r>
            <a:r>
              <a:rPr lang="de-DE" b="1" dirty="0"/>
              <a:t> </a:t>
            </a:r>
            <a:r>
              <a:rPr lang="de-DE" b="1" dirty="0" err="1"/>
              <a:t>ip</a:t>
            </a:r>
            <a:endParaRPr lang="de-DE" b="1" dirty="0"/>
          </a:p>
          <a:p>
            <a:pPr>
              <a:lnSpc>
                <a:spcPct val="150000"/>
              </a:lnSpc>
            </a:pPr>
            <a:r>
              <a:rPr lang="de-DE" b="1" dirty="0"/>
              <a:t>The </a:t>
            </a:r>
            <a:r>
              <a:rPr lang="de-DE" b="1" dirty="0" err="1"/>
              <a:t>communication</a:t>
            </a:r>
            <a:r>
              <a:rPr lang="de-DE" b="1" dirty="0"/>
              <a:t> </a:t>
            </a:r>
            <a:r>
              <a:rPr lang="de-DE" b="1" dirty="0" err="1"/>
              <a:t>mode</a:t>
            </a:r>
            <a:endParaRPr lang="de-DE" b="1" dirty="0"/>
          </a:p>
          <a:p>
            <a:pPr>
              <a:lnSpc>
                <a:spcPct val="150000"/>
              </a:lnSpc>
            </a:pPr>
            <a:endParaRPr lang="de-DE" b="1" dirty="0"/>
          </a:p>
          <a:p>
            <a:pPr>
              <a:lnSpc>
                <a:spcPct val="150000"/>
              </a:lnSpc>
            </a:pPr>
            <a:r>
              <a:rPr lang="de-DE" b="1" dirty="0"/>
              <a:t>Use „</a:t>
            </a:r>
            <a:r>
              <a:rPr lang="de-DE" b="1" dirty="0" err="1"/>
              <a:t>ws</a:t>
            </a:r>
            <a:r>
              <a:rPr lang="de-DE" b="1" dirty="0"/>
              <a:t>“ </a:t>
            </a:r>
            <a:r>
              <a:rPr lang="de-DE" b="1" dirty="0" err="1"/>
              <a:t>if</a:t>
            </a:r>
            <a:r>
              <a:rPr lang="de-DE" b="1" dirty="0"/>
              <a:t> possible</a:t>
            </a:r>
          </a:p>
        </p:txBody>
      </p:sp>
    </p:spTree>
    <p:extLst>
      <p:ext uri="{BB962C8B-B14F-4D97-AF65-F5344CB8AC3E}">
        <p14:creationId xmlns:p14="http://schemas.microsoft.com/office/powerpoint/2010/main" val="3149606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43">
            <a:extLst>
              <a:ext uri="{FF2B5EF4-FFF2-40B4-BE49-F238E27FC236}">
                <a16:creationId xmlns:a16="http://schemas.microsoft.com/office/drawing/2014/main" id="{B5151977-40FB-40DB-9EBE-EFF5E87A39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7" b="9298"/>
          <a:stretch/>
        </p:blipFill>
        <p:spPr>
          <a:xfrm>
            <a:off x="0" y="1183498"/>
            <a:ext cx="12192000" cy="5670231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D1871F0A-834C-4212-BCE8-E43BA53D3F7E}"/>
              </a:ext>
            </a:extLst>
          </p:cNvPr>
          <p:cNvSpPr/>
          <p:nvPr/>
        </p:nvSpPr>
        <p:spPr>
          <a:xfrm rot="16200000">
            <a:off x="-2827281" y="2835830"/>
            <a:ext cx="6850540" cy="1193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Super.Station.Automation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A4EE090-AD4A-4982-8FBD-A2071D280739}"/>
              </a:ext>
            </a:extLst>
          </p:cNvPr>
          <p:cNvSpPr txBox="1"/>
          <p:nvPr/>
        </p:nvSpPr>
        <p:spPr>
          <a:xfrm>
            <a:off x="218529" y="6226818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</a:t>
            </a:r>
            <a:endParaRPr lang="de-DE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7BE0A4F-63FA-4D2B-ACBE-164FB4787A38}"/>
              </a:ext>
            </a:extLst>
          </p:cNvPr>
          <p:cNvSpPr txBox="1"/>
          <p:nvPr/>
        </p:nvSpPr>
        <p:spPr>
          <a:xfrm>
            <a:off x="2095500" y="335280"/>
            <a:ext cx="89992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err="1"/>
              <a:t>What</a:t>
            </a:r>
            <a:r>
              <a:rPr lang="de-DE" sz="3600" b="1" dirty="0"/>
              <a:t> </a:t>
            </a:r>
            <a:r>
              <a:rPr lang="de-DE" sz="3600" b="1" dirty="0" err="1"/>
              <a:t>is</a:t>
            </a:r>
            <a:r>
              <a:rPr lang="de-DE" sz="3600" b="1" dirty="0"/>
              <a:t> a „</a:t>
            </a:r>
            <a:r>
              <a:rPr lang="de-DE" sz="3600" b="1" dirty="0" err="1"/>
              <a:t>state</a:t>
            </a:r>
            <a:r>
              <a:rPr lang="de-DE" sz="3600" b="1" dirty="0"/>
              <a:t>“ of a </a:t>
            </a:r>
            <a:r>
              <a:rPr lang="de-DE" sz="3600" b="1" dirty="0" err="1"/>
              <a:t>controller</a:t>
            </a:r>
            <a:r>
              <a:rPr lang="de-DE" sz="3600" b="1" dirty="0"/>
              <a:t>?</a:t>
            </a:r>
          </a:p>
          <a:p>
            <a:endParaRPr lang="de-DE" b="1" dirty="0"/>
          </a:p>
          <a:p>
            <a:r>
              <a:rPr lang="de-DE" sz="2000" dirty="0"/>
              <a:t>The </a:t>
            </a:r>
            <a:r>
              <a:rPr lang="de-DE" sz="2000" dirty="0" err="1"/>
              <a:t>state</a:t>
            </a:r>
            <a:r>
              <a:rPr lang="de-DE" sz="2000" dirty="0"/>
              <a:t> of a </a:t>
            </a:r>
            <a:r>
              <a:rPr lang="de-DE" sz="2000" dirty="0" err="1"/>
              <a:t>controller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ist </a:t>
            </a:r>
            <a:r>
              <a:rPr lang="de-DE" sz="2000" dirty="0" err="1"/>
              <a:t>set</a:t>
            </a:r>
            <a:r>
              <a:rPr lang="de-DE" sz="2000" dirty="0"/>
              <a:t> </a:t>
            </a:r>
            <a:r>
              <a:rPr lang="de-DE" sz="2000" dirty="0" err="1"/>
              <a:t>output</a:t>
            </a:r>
            <a:r>
              <a:rPr lang="de-DE" sz="2000" dirty="0"/>
              <a:t>-pins. The qro.cz </a:t>
            </a:r>
            <a:r>
              <a:rPr lang="de-DE" sz="2000" dirty="0" err="1"/>
              <a:t>controller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using</a:t>
            </a:r>
            <a:r>
              <a:rPr lang="de-DE" sz="2000" dirty="0"/>
              <a:t> </a:t>
            </a:r>
            <a:r>
              <a:rPr lang="de-DE" sz="2000" dirty="0" err="1"/>
              <a:t>one</a:t>
            </a:r>
            <a:r>
              <a:rPr lang="de-DE" sz="2000" dirty="0"/>
              <a:t> (</a:t>
            </a:r>
            <a:r>
              <a:rPr lang="de-DE" sz="2000" dirty="0" err="1"/>
              <a:t>most</a:t>
            </a:r>
            <a:r>
              <a:rPr lang="de-DE" sz="2000" dirty="0"/>
              <a:t> </a:t>
            </a:r>
            <a:r>
              <a:rPr lang="de-DE" sz="2000" dirty="0" err="1"/>
              <a:t>controllers</a:t>
            </a:r>
            <a:r>
              <a:rPr lang="de-DE" sz="2000" dirty="0"/>
              <a:t>) </a:t>
            </a:r>
            <a:r>
              <a:rPr lang="de-DE" sz="2000" dirty="0" err="1"/>
              <a:t>or</a:t>
            </a:r>
            <a:r>
              <a:rPr lang="de-DE" sz="2000" dirty="0"/>
              <a:t> </a:t>
            </a:r>
            <a:r>
              <a:rPr lang="de-DE" sz="2000" dirty="0" err="1"/>
              <a:t>up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4 (</a:t>
            </a:r>
            <a:r>
              <a:rPr lang="de-DE" sz="2000" dirty="0" err="1"/>
              <a:t>remotius</a:t>
            </a:r>
            <a:r>
              <a:rPr lang="de-DE" sz="2000" dirty="0"/>
              <a:t>) so </a:t>
            </a:r>
            <a:r>
              <a:rPr lang="de-DE" sz="2000" dirty="0" err="1"/>
              <a:t>called</a:t>
            </a:r>
            <a:r>
              <a:rPr lang="de-DE" sz="2000" dirty="0"/>
              <a:t> „</a:t>
            </a:r>
            <a:r>
              <a:rPr lang="de-DE" sz="2000" dirty="0" err="1"/>
              <a:t>banks</a:t>
            </a:r>
            <a:r>
              <a:rPr lang="de-DE" sz="2000" dirty="0"/>
              <a:t>“. </a:t>
            </a:r>
            <a:r>
              <a:rPr lang="de-DE" sz="2000" dirty="0" err="1"/>
              <a:t>Each</a:t>
            </a:r>
            <a:r>
              <a:rPr lang="de-DE" sz="2000" dirty="0"/>
              <a:t> </a:t>
            </a:r>
            <a:r>
              <a:rPr lang="de-DE" sz="2000" dirty="0" err="1"/>
              <a:t>bank</a:t>
            </a:r>
            <a:r>
              <a:rPr lang="de-DE" sz="2000" dirty="0"/>
              <a:t> </a:t>
            </a:r>
            <a:r>
              <a:rPr lang="de-DE" sz="2000" dirty="0" err="1"/>
              <a:t>represents</a:t>
            </a:r>
            <a:r>
              <a:rPr lang="de-DE" sz="2000" dirty="0"/>
              <a:t> 16 </a:t>
            </a:r>
            <a:r>
              <a:rPr lang="de-DE" sz="2000" dirty="0" err="1"/>
              <a:t>outputs</a:t>
            </a:r>
            <a:r>
              <a:rPr lang="de-DE" sz="2000" dirty="0"/>
              <a:t> (</a:t>
            </a:r>
            <a:r>
              <a:rPr lang="de-DE" sz="2000" dirty="0" err="1"/>
              <a:t>count</a:t>
            </a:r>
            <a:r>
              <a:rPr lang="de-DE" sz="2000" dirty="0"/>
              <a:t> </a:t>
            </a:r>
            <a:r>
              <a:rPr lang="de-DE" sz="2000" dirty="0" err="1"/>
              <a:t>starts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0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first</a:t>
            </a:r>
            <a:r>
              <a:rPr lang="de-DE" sz="2000" dirty="0"/>
              <a:t> </a:t>
            </a:r>
            <a:r>
              <a:rPr lang="de-DE" sz="2000" dirty="0" err="1"/>
              <a:t>pin</a:t>
            </a:r>
            <a:r>
              <a:rPr lang="de-DE" sz="2000" dirty="0"/>
              <a:t>,…15).</a:t>
            </a:r>
          </a:p>
          <a:p>
            <a:r>
              <a:rPr lang="de-DE" sz="2000" dirty="0" err="1"/>
              <a:t>Some</a:t>
            </a:r>
            <a:r>
              <a:rPr lang="de-DE" sz="2000" dirty="0"/>
              <a:t> </a:t>
            </a:r>
            <a:r>
              <a:rPr lang="de-DE" sz="2000" dirty="0" err="1"/>
              <a:t>controllers</a:t>
            </a:r>
            <a:r>
              <a:rPr lang="de-DE" sz="2000" dirty="0"/>
              <a:t> </a:t>
            </a:r>
            <a:r>
              <a:rPr lang="de-DE" sz="2000" dirty="0" err="1"/>
              <a:t>dont</a:t>
            </a:r>
            <a:r>
              <a:rPr lang="de-DE" sz="2000" dirty="0"/>
              <a:t> </a:t>
            </a:r>
            <a:r>
              <a:rPr lang="de-DE" sz="2000" dirty="0" err="1"/>
              <a:t>expose</a:t>
            </a:r>
            <a:r>
              <a:rPr lang="de-DE" sz="2000" dirty="0"/>
              <a:t> all </a:t>
            </a:r>
            <a:r>
              <a:rPr lang="de-DE" sz="2000" dirty="0" err="1"/>
              <a:t>pins</a:t>
            </a:r>
            <a:r>
              <a:rPr lang="de-DE" sz="2000" dirty="0"/>
              <a:t>, but </a:t>
            </a:r>
            <a:r>
              <a:rPr lang="de-DE" sz="2000" dirty="0" err="1"/>
              <a:t>under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hood</a:t>
            </a:r>
            <a:r>
              <a:rPr lang="de-DE" sz="2000" dirty="0"/>
              <a:t>, all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matched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a </a:t>
            </a:r>
            <a:r>
              <a:rPr lang="de-DE" sz="2000" dirty="0" err="1"/>
              <a:t>bank</a:t>
            </a:r>
            <a:r>
              <a:rPr lang="de-DE" sz="2000" dirty="0"/>
              <a:t>.</a:t>
            </a:r>
          </a:p>
          <a:p>
            <a:endParaRPr lang="de-DE" sz="2000" dirty="0"/>
          </a:p>
          <a:p>
            <a:r>
              <a:rPr lang="de-DE" sz="2000" dirty="0" err="1"/>
              <a:t>Since</a:t>
            </a:r>
            <a:r>
              <a:rPr lang="de-DE" sz="2000" dirty="0"/>
              <a:t> </a:t>
            </a:r>
            <a:r>
              <a:rPr lang="de-DE" sz="2000" dirty="0" err="1"/>
              <a:t>you</a:t>
            </a:r>
            <a:r>
              <a:rPr lang="de-DE" sz="2000" dirty="0"/>
              <a:t> </a:t>
            </a:r>
            <a:r>
              <a:rPr lang="de-DE" sz="2000" dirty="0" err="1"/>
              <a:t>have</a:t>
            </a:r>
            <a:r>
              <a:rPr lang="de-DE" sz="2000" dirty="0"/>
              <a:t> </a:t>
            </a:r>
            <a:r>
              <a:rPr lang="de-DE" sz="2000" dirty="0" err="1"/>
              <a:t>one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many</a:t>
            </a:r>
            <a:r>
              <a:rPr lang="de-DE" sz="2000" dirty="0"/>
              <a:t> </a:t>
            </a:r>
            <a:r>
              <a:rPr lang="de-DE" sz="2000" dirty="0" err="1"/>
              <a:t>controllers</a:t>
            </a:r>
            <a:r>
              <a:rPr lang="de-DE" sz="2000" dirty="0"/>
              <a:t> in </a:t>
            </a:r>
            <a:r>
              <a:rPr lang="de-DE" sz="2000" dirty="0" err="1"/>
              <a:t>your</a:t>
            </a:r>
            <a:r>
              <a:rPr lang="de-DE" sz="2000" dirty="0"/>
              <a:t> network, </a:t>
            </a:r>
            <a:r>
              <a:rPr lang="de-DE" sz="2000" dirty="0" err="1"/>
              <a:t>you</a:t>
            </a:r>
            <a:r>
              <a:rPr lang="de-DE" sz="2000" dirty="0"/>
              <a:t> </a:t>
            </a: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collect</a:t>
            </a:r>
            <a:r>
              <a:rPr lang="de-DE" sz="2000" dirty="0"/>
              <a:t> </a:t>
            </a:r>
            <a:r>
              <a:rPr lang="de-DE" sz="2000" dirty="0" err="1"/>
              <a:t>their</a:t>
            </a:r>
            <a:r>
              <a:rPr lang="de-DE" sz="2000" dirty="0"/>
              <a:t> </a:t>
            </a:r>
            <a:r>
              <a:rPr lang="de-DE" sz="2000" dirty="0" err="1"/>
              <a:t>states</a:t>
            </a:r>
            <a:r>
              <a:rPr lang="de-DE" sz="2000" dirty="0"/>
              <a:t> and </a:t>
            </a:r>
            <a:r>
              <a:rPr lang="de-DE" sz="2000" dirty="0" err="1"/>
              <a:t>store</a:t>
            </a:r>
            <a:r>
              <a:rPr lang="de-DE" sz="2000" dirty="0"/>
              <a:t> </a:t>
            </a:r>
            <a:r>
              <a:rPr lang="de-DE" sz="2000" dirty="0" err="1"/>
              <a:t>them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a </a:t>
            </a:r>
            <a:r>
              <a:rPr lang="de-DE" sz="2000" dirty="0" err="1"/>
              <a:t>file</a:t>
            </a:r>
            <a:r>
              <a:rPr lang="de-DE" sz="2000" dirty="0"/>
              <a:t>, e.g. JSON-&gt;statesWPX2024.json. </a:t>
            </a:r>
            <a:r>
              <a:rPr lang="de-DE" sz="2000" dirty="0" err="1"/>
              <a:t>You</a:t>
            </a:r>
            <a:r>
              <a:rPr lang="de-DE" sz="2000" dirty="0"/>
              <a:t> </a:t>
            </a: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have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</a:t>
            </a:r>
            <a:r>
              <a:rPr lang="de-DE" sz="2000" dirty="0" err="1"/>
              <a:t>many</a:t>
            </a:r>
            <a:r>
              <a:rPr lang="de-DE" sz="2000" dirty="0"/>
              <a:t> of </a:t>
            </a:r>
            <a:r>
              <a:rPr lang="de-DE" sz="2000" dirty="0" err="1"/>
              <a:t>them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</a:t>
            </a:r>
            <a:r>
              <a:rPr lang="de-DE" sz="2000" dirty="0" err="1"/>
              <a:t>you</a:t>
            </a:r>
            <a:r>
              <a:rPr lang="de-DE" sz="2000" dirty="0"/>
              <a:t> </a:t>
            </a:r>
            <a:r>
              <a:rPr lang="de-DE" sz="2000" dirty="0" err="1"/>
              <a:t>want</a:t>
            </a:r>
            <a:r>
              <a:rPr lang="de-DE" sz="2000" dirty="0"/>
              <a:t> – </a:t>
            </a:r>
            <a:r>
              <a:rPr lang="de-DE" sz="2000" dirty="0" err="1"/>
              <a:t>you</a:t>
            </a:r>
            <a:r>
              <a:rPr lang="de-DE" sz="2000" dirty="0"/>
              <a:t> </a:t>
            </a: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load</a:t>
            </a:r>
            <a:r>
              <a:rPr lang="de-DE" sz="2000" dirty="0"/>
              <a:t> and </a:t>
            </a:r>
            <a:r>
              <a:rPr lang="de-DE" sz="2000" dirty="0" err="1"/>
              <a:t>set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states</a:t>
            </a:r>
            <a:r>
              <a:rPr lang="de-DE" sz="2000" dirty="0"/>
              <a:t> </a:t>
            </a:r>
            <a:r>
              <a:rPr lang="de-DE" sz="2000" dirty="0" err="1"/>
              <a:t>persited</a:t>
            </a:r>
            <a:r>
              <a:rPr lang="de-DE" sz="2000" dirty="0"/>
              <a:t> in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file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you</a:t>
            </a:r>
            <a:r>
              <a:rPr lang="de-DE" sz="2000" dirty="0"/>
              <a:t> </a:t>
            </a:r>
            <a:r>
              <a:rPr lang="de-DE" sz="2000" dirty="0" err="1"/>
              <a:t>station</a:t>
            </a:r>
            <a:r>
              <a:rPr lang="de-DE" sz="2000" dirty="0"/>
              <a:t> </a:t>
            </a:r>
            <a:r>
              <a:rPr lang="de-DE" sz="2000" dirty="0" err="1"/>
              <a:t>setup</a:t>
            </a:r>
            <a:r>
              <a:rPr lang="de-DE" sz="2000" dirty="0"/>
              <a:t>.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527FDF3-4E0B-4A24-A1DC-2F764F76C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417" y="4228192"/>
            <a:ext cx="1803184" cy="2294528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BC4FAD07-8D75-4200-8006-2DDC3EFB70A5}"/>
              </a:ext>
            </a:extLst>
          </p:cNvPr>
          <p:cNvSpPr txBox="1"/>
          <p:nvPr/>
        </p:nvSpPr>
        <p:spPr>
          <a:xfrm>
            <a:off x="4221480" y="5903652"/>
            <a:ext cx="6127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Hint</a:t>
            </a:r>
            <a:r>
              <a:rPr lang="de-DE" b="1" dirty="0"/>
              <a:t>: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nothing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</a:t>
            </a:r>
            <a:r>
              <a:rPr lang="de-DE" dirty="0" err="1"/>
              <a:t>manually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. </a:t>
            </a:r>
            <a:br>
              <a:rPr lang="de-DE" dirty="0"/>
            </a:br>
            <a:r>
              <a:rPr lang="de-DE" dirty="0"/>
              <a:t>Just save and </a:t>
            </a:r>
            <a:r>
              <a:rPr lang="de-DE" dirty="0" err="1"/>
              <a:t>recall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controllers</a:t>
            </a:r>
            <a:r>
              <a:rPr lang="de-DE" dirty="0"/>
              <a:t> and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52559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 43">
            <a:extLst>
              <a:ext uri="{FF2B5EF4-FFF2-40B4-BE49-F238E27FC236}">
                <a16:creationId xmlns:a16="http://schemas.microsoft.com/office/drawing/2014/main" id="{B5151977-40FB-40DB-9EBE-EFF5E87A39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57" b="9298"/>
          <a:stretch/>
        </p:blipFill>
        <p:spPr>
          <a:xfrm>
            <a:off x="0" y="1183498"/>
            <a:ext cx="12192000" cy="5670231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D1871F0A-834C-4212-BCE8-E43BA53D3F7E}"/>
              </a:ext>
            </a:extLst>
          </p:cNvPr>
          <p:cNvSpPr/>
          <p:nvPr/>
        </p:nvSpPr>
        <p:spPr>
          <a:xfrm rot="16200000">
            <a:off x="-2827281" y="2835830"/>
            <a:ext cx="6850540" cy="1193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Super.Station.Automation</a:t>
            </a:r>
            <a:endParaRPr lang="de-D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A4EE090-AD4A-4982-8FBD-A2071D280739}"/>
              </a:ext>
            </a:extLst>
          </p:cNvPr>
          <p:cNvSpPr txBox="1"/>
          <p:nvPr/>
        </p:nvSpPr>
        <p:spPr>
          <a:xfrm>
            <a:off x="218529" y="6226818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</a:t>
            </a:r>
            <a:endParaRPr lang="de-DE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7BE0A4F-63FA-4D2B-ACBE-164FB4787A38}"/>
              </a:ext>
            </a:extLst>
          </p:cNvPr>
          <p:cNvSpPr txBox="1"/>
          <p:nvPr/>
        </p:nvSpPr>
        <p:spPr>
          <a:xfrm>
            <a:off x="2095500" y="335280"/>
            <a:ext cx="89992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err="1"/>
              <a:t>What</a:t>
            </a:r>
            <a:r>
              <a:rPr lang="de-DE" sz="3600" b="1" dirty="0"/>
              <a:t> </a:t>
            </a:r>
            <a:r>
              <a:rPr lang="de-DE" sz="3600" b="1" dirty="0" err="1"/>
              <a:t>is</a:t>
            </a:r>
            <a:r>
              <a:rPr lang="de-DE" sz="3600" b="1" dirty="0"/>
              <a:t> </a:t>
            </a:r>
            <a:r>
              <a:rPr lang="de-DE" sz="3600" b="1" dirty="0" err="1"/>
              <a:t>the</a:t>
            </a:r>
            <a:r>
              <a:rPr lang="de-DE" sz="3600" b="1" dirty="0"/>
              <a:t> </a:t>
            </a:r>
            <a:r>
              <a:rPr lang="de-DE" sz="3600" b="1" dirty="0" err="1"/>
              <a:t>default</a:t>
            </a:r>
            <a:r>
              <a:rPr lang="de-DE" sz="3600" b="1" dirty="0"/>
              <a:t> „</a:t>
            </a:r>
            <a:r>
              <a:rPr lang="de-DE" sz="3600" b="1" dirty="0" err="1"/>
              <a:t>dashboard</a:t>
            </a:r>
            <a:r>
              <a:rPr lang="de-DE" sz="3600" b="1" dirty="0"/>
              <a:t>“ of a </a:t>
            </a:r>
            <a:r>
              <a:rPr lang="de-DE" sz="3600" b="1" dirty="0" err="1"/>
              <a:t>controller</a:t>
            </a:r>
            <a:r>
              <a:rPr lang="de-DE" sz="3600" b="1" dirty="0"/>
              <a:t>?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B4262D9-1455-4737-9BF2-716A597FA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112" y="1659263"/>
            <a:ext cx="4163559" cy="47187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79DD56E-F45E-4ADD-A411-91C07250E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1149" y="1823960"/>
            <a:ext cx="4076851" cy="84620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BE21C72-5E02-40B8-910A-C2B2E2E083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1149" y="2810847"/>
            <a:ext cx="4076851" cy="84620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8AE01896-5823-4528-BE0B-AC2E1D06EF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1148" y="3797734"/>
            <a:ext cx="4076851" cy="84620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6C02FC8-E1C0-4ED9-9A83-DBA06BAA196A}"/>
              </a:ext>
            </a:extLst>
          </p:cNvPr>
          <p:cNvSpPr txBox="1"/>
          <p:nvPr/>
        </p:nvSpPr>
        <p:spPr>
          <a:xfrm>
            <a:off x="7061149" y="4833088"/>
            <a:ext cx="407685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At </a:t>
            </a:r>
            <a:r>
              <a:rPr lang="de-DE" sz="1600" dirty="0" err="1"/>
              <a:t>the</a:t>
            </a:r>
            <a:r>
              <a:rPr lang="de-DE" sz="1600" dirty="0"/>
              <a:t> end, all </a:t>
            </a:r>
            <a:r>
              <a:rPr lang="de-DE" sz="1600" dirty="0" err="1"/>
              <a:t>controllers</a:t>
            </a:r>
            <a:r>
              <a:rPr lang="de-DE" sz="1600" dirty="0"/>
              <a:t> </a:t>
            </a:r>
            <a:r>
              <a:rPr lang="de-DE" sz="1600" dirty="0" err="1"/>
              <a:t>have</a:t>
            </a:r>
            <a:r>
              <a:rPr lang="de-DE" sz="1600" dirty="0"/>
              <a:t> </a:t>
            </a:r>
            <a:r>
              <a:rPr lang="de-DE" sz="1600" dirty="0" err="1"/>
              <a:t>their</a:t>
            </a:r>
            <a:r>
              <a:rPr lang="de-DE" sz="1600" dirty="0"/>
              <a:t> own </a:t>
            </a:r>
            <a:r>
              <a:rPr lang="de-DE" sz="1600" dirty="0" err="1"/>
              <a:t>dashboard</a:t>
            </a:r>
            <a:r>
              <a:rPr lang="de-DE" sz="1600" dirty="0"/>
              <a:t> (aka </a:t>
            </a:r>
            <a:r>
              <a:rPr lang="de-DE" sz="1600" dirty="0" err="1"/>
              <a:t>default</a:t>
            </a:r>
            <a:r>
              <a:rPr lang="de-DE" sz="1600" dirty="0"/>
              <a:t> UI) </a:t>
            </a:r>
            <a:r>
              <a:rPr lang="de-DE" sz="1600" dirty="0" err="1"/>
              <a:t>for</a:t>
            </a:r>
            <a:r>
              <a:rPr lang="de-DE" sz="1600" dirty="0"/>
              <a:t> </a:t>
            </a:r>
            <a:r>
              <a:rPr lang="de-DE" sz="1600" dirty="0" err="1"/>
              <a:t>many</a:t>
            </a:r>
            <a:r>
              <a:rPr lang="de-DE" sz="1600" dirty="0"/>
              <a:t> </a:t>
            </a:r>
            <a:r>
              <a:rPr lang="de-DE" sz="1600" dirty="0" err="1"/>
              <a:t>or</a:t>
            </a:r>
            <a:r>
              <a:rPr lang="de-DE" sz="1600" dirty="0"/>
              <a:t> just </a:t>
            </a:r>
            <a:r>
              <a:rPr lang="de-DE" sz="1600" dirty="0" err="1"/>
              <a:t>one</a:t>
            </a:r>
            <a:r>
              <a:rPr lang="de-DE" sz="1600" dirty="0"/>
              <a:t> </a:t>
            </a:r>
            <a:r>
              <a:rPr lang="de-DE" sz="1600" dirty="0" err="1"/>
              <a:t>bank</a:t>
            </a:r>
            <a:r>
              <a:rPr lang="de-DE" sz="1600" dirty="0"/>
              <a:t>. </a:t>
            </a:r>
            <a:r>
              <a:rPr lang="de-DE" sz="1600" dirty="0" err="1"/>
              <a:t>Orchistrating</a:t>
            </a:r>
            <a:r>
              <a:rPr lang="de-DE" sz="1600" dirty="0"/>
              <a:t> different </a:t>
            </a:r>
            <a:r>
              <a:rPr lang="de-DE" sz="1600" dirty="0" err="1"/>
              <a:t>dashboards</a:t>
            </a:r>
            <a:r>
              <a:rPr lang="de-DE" sz="1600" dirty="0"/>
              <a:t> </a:t>
            </a:r>
            <a:r>
              <a:rPr lang="de-DE" sz="1600" dirty="0" err="1"/>
              <a:t>needs</a:t>
            </a:r>
            <a:r>
              <a:rPr lang="de-DE" sz="1600" dirty="0"/>
              <a:t> </a:t>
            </a:r>
            <a:r>
              <a:rPr lang="de-DE" sz="1600" dirty="0" err="1"/>
              <a:t>some</a:t>
            </a:r>
            <a:r>
              <a:rPr lang="de-DE" sz="1600" dirty="0"/>
              <a:t> </a:t>
            </a:r>
            <a:r>
              <a:rPr lang="de-DE" sz="1600" dirty="0" err="1"/>
              <a:t>clicks</a:t>
            </a:r>
            <a:r>
              <a:rPr lang="de-DE" sz="1600" dirty="0"/>
              <a:t>. And </a:t>
            </a:r>
            <a:r>
              <a:rPr lang="de-DE" sz="1600" dirty="0" err="1"/>
              <a:t>thats</a:t>
            </a:r>
            <a:r>
              <a:rPr lang="de-DE" sz="1600" dirty="0"/>
              <a:t> </a:t>
            </a:r>
            <a:r>
              <a:rPr lang="de-DE" sz="1600" dirty="0" err="1"/>
              <a:t>where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b="1" dirty="0" err="1">
                <a:solidFill>
                  <a:srgbClr val="FF0000"/>
                </a:solidFill>
              </a:rPr>
              <a:t>Super.Station.Automation</a:t>
            </a:r>
            <a:r>
              <a:rPr lang="de-DE" sz="1600" dirty="0"/>
              <a:t> </a:t>
            </a:r>
            <a:r>
              <a:rPr lang="de-DE" sz="1600" dirty="0" err="1"/>
              <a:t>takes</a:t>
            </a:r>
            <a:r>
              <a:rPr lang="de-DE" sz="1600" dirty="0"/>
              <a:t> </a:t>
            </a:r>
            <a:r>
              <a:rPr lang="de-DE" sz="1600" dirty="0" err="1"/>
              <a:t>over</a:t>
            </a:r>
            <a:r>
              <a:rPr lang="de-DE" sz="1600" dirty="0"/>
              <a:t>!</a:t>
            </a:r>
          </a:p>
          <a:p>
            <a:r>
              <a:rPr lang="de-DE" sz="1600" dirty="0" err="1">
                <a:hlinkClick r:id="rId5"/>
              </a:rPr>
              <a:t>Learn</a:t>
            </a:r>
            <a:r>
              <a:rPr lang="de-DE" sz="1600" dirty="0">
                <a:hlinkClick r:id="rId5"/>
              </a:rPr>
              <a:t> </a:t>
            </a:r>
            <a:r>
              <a:rPr lang="de-DE" sz="1600" dirty="0" err="1">
                <a:hlinkClick r:id="rId5"/>
              </a:rPr>
              <a:t>more</a:t>
            </a:r>
            <a:r>
              <a:rPr lang="de-DE" sz="1600" dirty="0">
                <a:hlinkClick r:id="rId5"/>
              </a:rPr>
              <a:t> </a:t>
            </a:r>
            <a:r>
              <a:rPr lang="de-DE" sz="1600" dirty="0" err="1">
                <a:hlinkClick r:id="rId5"/>
              </a:rPr>
              <a:t>about</a:t>
            </a:r>
            <a:r>
              <a:rPr lang="de-DE" sz="1600" dirty="0">
                <a:hlinkClick r:id="rId5"/>
              </a:rPr>
              <a:t> </a:t>
            </a:r>
            <a:r>
              <a:rPr lang="de-DE" sz="1600" dirty="0" err="1">
                <a:hlinkClick r:id="rId5"/>
              </a:rPr>
              <a:t>our</a:t>
            </a:r>
            <a:r>
              <a:rPr lang="de-DE" sz="1600" dirty="0">
                <a:hlinkClick r:id="rId5"/>
              </a:rPr>
              <a:t> UIs and APIs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501737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2338</Words>
  <Application>Microsoft Office PowerPoint</Application>
  <PresentationFormat>Breitbild</PresentationFormat>
  <Paragraphs>275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matrixxx</dc:creator>
  <cp:lastModifiedBy>matrixxx</cp:lastModifiedBy>
  <cp:revision>121</cp:revision>
  <dcterms:created xsi:type="dcterms:W3CDTF">2025-02-11T12:22:58Z</dcterms:created>
  <dcterms:modified xsi:type="dcterms:W3CDTF">2025-03-04T16:44:15Z</dcterms:modified>
</cp:coreProperties>
</file>