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7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1F7B-065A-46C9-9C35-3454FE65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0F635-C8D3-4269-B6A5-AF6F751D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2322-DF2C-42D7-88D7-BCF828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955B6-9CAD-445F-8CD3-0A7CAFD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1807D-8CD1-4F08-AAB4-847D075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E616-336C-4054-B2CF-4C5AF3E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F9864-16E5-42DB-8FB3-2D54E66E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047D6-611B-4400-85A5-F5018C2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D7490-BA94-42DF-93FE-5DFFFC0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FB425-6155-466A-A873-61680B0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4FB56-CB1D-4DFF-B516-D63661F6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EBD81-4AFB-43E6-8F7F-AF40C17F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D3BDB-505C-4610-BC38-B45ABC4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1007E-DB44-4EC9-B6AD-BDC13817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5905-2DD6-4461-A90D-684473B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42AFA-8DF8-47A6-8CB5-30D1A43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F442-859A-4C44-B2BB-7BD8A5EC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CF7A-668C-474B-8476-23BAB631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4AF1B-466B-49AB-B3CC-9F8FF11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060FB-5C16-4119-AC2F-435F4FC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E8DD-E5B0-4872-8261-42A90CA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761E9-C1EA-4D84-AE38-C41EAAF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8D080-B80A-434D-B914-1F443B6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909C-2515-400C-979B-A77250D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A7FCF-9374-41A8-AA3A-1047F7D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1F27-9096-407A-8ED0-17E402C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506C-3579-43F7-B9C0-F0D476876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269A8-5D07-46D5-91BC-D13DC797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61E4E-58A8-4AE1-A5EA-A5FD66D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E7B8C-3BE7-4691-8D4D-697790F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37C9-785E-4D0A-B03F-B8065DC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1EE7B-D8F3-4DD7-A176-D386A63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A6B0C-5B5C-44FB-AD3D-4BDF6932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9C45E-EE43-4269-8454-FCDCD978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9E4E7-AB5C-462B-A003-0A136E5F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F1DB9-3C81-49C6-90CC-A76996FF9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A7B5B6-EAD3-4F67-AE09-D8628B3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47955-1E1E-43DB-B6E1-7040A15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58E6C1-0EA8-43B9-8E00-0972985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9B351-A21C-4794-8354-039C6823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A15F3-0C6A-4038-B818-2BF150F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6F561-49A0-43C2-85FE-515FBC9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22574-6591-4C8A-866F-EBD48B7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B82737-4C27-4C40-BD61-0B7CBF83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A561E5-7027-4C3E-8DD1-F0C51ECF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9944D6-C38C-410F-AB71-1195818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3B2B-B9BF-40D5-BE8B-8FC851D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76F0D-CE68-4C43-824E-66021F23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656DA-40AE-48D0-8BD6-412C64F6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43E46-F626-4027-A385-6D0B5049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D091D-6EBB-4ED0-AD47-ADE5955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A3CD7-687C-44D0-BD63-91F5491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32BD-1483-478B-B909-A96D2D37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E69E97-54D4-4758-825D-CDDB5191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14AAC-4B6F-4DA2-A37E-C56E8B9F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0330C-56A7-4F10-99AB-298DA039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BB343-8CBD-463D-AE4B-FACEDB92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06845-E160-416F-9FA5-0E6E826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6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22941D-86A8-44A5-BCD3-6CDBDF2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7ADB3-6E87-4687-BD4A-CD2659F7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CB95C-D347-4E8B-B95B-F233617C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8CF9-EECA-4A21-9291-010F8FD37F7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1C91B-6D87-446B-A05D-1C58D8F7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C8196-14E1-4411-843E-50149AF9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rsf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m5xx/SuperStationAutomation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entrypoin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logic.qro.cz/logic/Manuals/rsf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json-a-json-file-examp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hamparts.shop/oli-ip-16.html" TargetMode="External"/><Relationship Id="rId4" Type="http://schemas.openxmlformats.org/officeDocument/2006/relationships/hyperlink" Target="https://hamparts.shop/remotius-64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ic.qro.cz/logic/Manuals/entrypoint.pdf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dejong/svelte-jsoneditor" TargetMode="External"/><Relationship Id="rId7" Type="http://schemas.openxmlformats.org/officeDocument/2006/relationships/hyperlink" Target="https://jsoneditoronline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299199-B5CE-4028-BF6B-2D5B2D58F23E}"/>
              </a:ext>
            </a:extLst>
          </p:cNvPr>
          <p:cNvGrpSpPr/>
          <p:nvPr/>
        </p:nvGrpSpPr>
        <p:grpSpPr>
          <a:xfrm>
            <a:off x="1988260" y="577707"/>
            <a:ext cx="9638970" cy="822961"/>
            <a:chOff x="1797760" y="444357"/>
            <a:chExt cx="9638970" cy="82296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C4A4117-822C-42B2-8E05-EECD00646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C84C6F91-787B-4FC8-BC6E-C480D301BC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548F1BE3-8369-48AC-B415-91F55DF7E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D27C3371-2E46-4BC4-AD74-0FBCA57D4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0B454426-A804-47E9-94DE-65292B66E8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5BF81DE-D03A-41F4-8CA9-7CF6A9927F74}"/>
              </a:ext>
            </a:extLst>
          </p:cNvPr>
          <p:cNvGrpSpPr/>
          <p:nvPr/>
        </p:nvGrpSpPr>
        <p:grpSpPr>
          <a:xfrm>
            <a:off x="2587805" y="1795041"/>
            <a:ext cx="8439880" cy="822963"/>
            <a:chOff x="1587179" y="2501226"/>
            <a:chExt cx="8439880" cy="822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161450D-E1E3-4DC1-8AEB-20DA90BFA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3D6F37-D932-40F4-A995-8908F8D1DF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568404-2586-49F8-B4EB-0007ACFA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08EE4B7A-729D-47B5-A6B8-0A9D90EEC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B9CFFA0-6E3F-4CF0-AF29-4B8EEAEACBE8}"/>
              </a:ext>
            </a:extLst>
          </p:cNvPr>
          <p:cNvGrpSpPr/>
          <p:nvPr/>
        </p:nvGrpSpPr>
        <p:grpSpPr>
          <a:xfrm>
            <a:off x="2127744" y="3012377"/>
            <a:ext cx="9638970" cy="822961"/>
            <a:chOff x="1797760" y="444357"/>
            <a:chExt cx="9638970" cy="822961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CD1E305D-8F0A-4CD2-8CD7-17EB2E1F0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3DE76701-4D69-485D-ACC7-8A596F591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845C3A5-17AC-4661-BEA8-F1F07E805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24AE953B-B288-44AF-857E-48A2C55449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32DE1DBD-3F7C-42C7-A56F-811E32DB63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8811EB6-6CFC-49B9-837B-2DFB61FC87FB}"/>
              </a:ext>
            </a:extLst>
          </p:cNvPr>
          <p:cNvGrpSpPr/>
          <p:nvPr/>
        </p:nvGrpSpPr>
        <p:grpSpPr>
          <a:xfrm>
            <a:off x="2727289" y="4229712"/>
            <a:ext cx="8439880" cy="822963"/>
            <a:chOff x="1587179" y="2501226"/>
            <a:chExt cx="8439880" cy="822963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EFC376C-FC53-42C5-935A-E57F3A660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242D071F-6ED4-4E9A-9AF2-1ABCAE564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4A7342D1-B81C-4FEA-BA24-C29EC6895B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08E63FA7-457F-4675-B8AF-60098C4CD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268D13A-AE79-4613-842F-CF34A85C675D}"/>
              </a:ext>
            </a:extLst>
          </p:cNvPr>
          <p:cNvCxnSpPr>
            <a:cxnSpLocks/>
          </p:cNvCxnSpPr>
          <p:nvPr/>
        </p:nvCxnSpPr>
        <p:spPr>
          <a:xfrm>
            <a:off x="1813560" y="1362564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68F3F96-11B1-4CB8-8B40-6158E9D93907}"/>
              </a:ext>
            </a:extLst>
          </p:cNvPr>
          <p:cNvCxnSpPr>
            <a:cxnSpLocks/>
          </p:cNvCxnSpPr>
          <p:nvPr/>
        </p:nvCxnSpPr>
        <p:spPr>
          <a:xfrm>
            <a:off x="1818143" y="2614240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51EEAB3-0A53-4CC7-B12E-E50F21300315}"/>
              </a:ext>
            </a:extLst>
          </p:cNvPr>
          <p:cNvCxnSpPr>
            <a:cxnSpLocks/>
          </p:cNvCxnSpPr>
          <p:nvPr/>
        </p:nvCxnSpPr>
        <p:spPr>
          <a:xfrm>
            <a:off x="1777924" y="3825106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BB120BE-C8B2-48C0-99CF-12F6D6149328}"/>
              </a:ext>
            </a:extLst>
          </p:cNvPr>
          <p:cNvCxnSpPr>
            <a:cxnSpLocks/>
          </p:cNvCxnSpPr>
          <p:nvPr/>
        </p:nvCxnSpPr>
        <p:spPr>
          <a:xfrm>
            <a:off x="1813560" y="5029598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A363C70-90DA-4C27-A2FB-A784A3B486D3}"/>
              </a:ext>
            </a:extLst>
          </p:cNvPr>
          <p:cNvSpPr/>
          <p:nvPr/>
        </p:nvSpPr>
        <p:spPr>
          <a:xfrm>
            <a:off x="1732204" y="1340644"/>
            <a:ext cx="213861" cy="4715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354324D-D888-475D-89C2-DF108C5B6906}"/>
              </a:ext>
            </a:extLst>
          </p:cNvPr>
          <p:cNvSpPr/>
          <p:nvPr/>
        </p:nvSpPr>
        <p:spPr>
          <a:xfrm rot="5400000">
            <a:off x="4009657" y="3652045"/>
            <a:ext cx="213861" cy="4777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E7C81D35-2E4E-4FCA-B456-2AF78D3302A0}"/>
              </a:ext>
            </a:extLst>
          </p:cNvPr>
          <p:cNvSpPr/>
          <p:nvPr/>
        </p:nvSpPr>
        <p:spPr>
          <a:xfrm rot="5400000">
            <a:off x="6510047" y="5824390"/>
            <a:ext cx="433357" cy="44253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6ACAA8B-CCE3-48C1-9A11-BF969DB3C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01" y="5465874"/>
            <a:ext cx="1962082" cy="11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280167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button-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Click a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fire‘n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):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of different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aka </a:t>
            </a:r>
            <a:r>
              <a:rPr lang="de-DE" dirty="0" err="1"/>
              <a:t>chained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dashboards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5756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2048263" y="5455798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controllersetup-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controllers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511B3F-9EB8-4BBC-88BD-4603BFA9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94" y="2682507"/>
            <a:ext cx="4538724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Load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2781300" y="2471894"/>
            <a:ext cx="0" cy="1030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502186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Load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969480" y="2827064"/>
            <a:ext cx="5779186" cy="186359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7566660" y="280416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>
            <a:off x="4383069" y="3724951"/>
            <a:ext cx="23125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572326" y="25694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F5B6E76-49C7-40B2-9377-E49047ADA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56"/>
          <a:stretch/>
        </p:blipFill>
        <p:spPr>
          <a:xfrm>
            <a:off x="2229104" y="4925017"/>
            <a:ext cx="4971694" cy="177817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2781300" y="3871518"/>
            <a:ext cx="0" cy="102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9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4962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Edit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3680460" y="2471894"/>
            <a:ext cx="0" cy="576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014506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Edit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312072" y="2821387"/>
            <a:ext cx="1932986" cy="623324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 flipV="1">
            <a:off x="4264241" y="3129744"/>
            <a:ext cx="1511719" cy="9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7202506" y="32552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3680460" y="3383838"/>
            <a:ext cx="0" cy="51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2AA34E9-5A57-4ED0-9E4D-EF20F507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03" y="3996923"/>
            <a:ext cx="2877546" cy="26948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BA1F7F5-1D54-469E-A2B4-4D9DADC71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7214578" y="3888319"/>
            <a:ext cx="4728867" cy="152490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790BDC-CD8E-41A0-A479-23C3FF5A4308}"/>
              </a:ext>
            </a:extLst>
          </p:cNvPr>
          <p:cNvCxnSpPr>
            <a:cxnSpLocks/>
          </p:cNvCxnSpPr>
          <p:nvPr/>
        </p:nvCxnSpPr>
        <p:spPr>
          <a:xfrm flipV="1">
            <a:off x="2697480" y="5158943"/>
            <a:ext cx="5295900" cy="1296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70D043D-5110-4F25-867F-602C23522D71}"/>
              </a:ext>
            </a:extLst>
          </p:cNvPr>
          <p:cNvSpPr txBox="1"/>
          <p:nvPr/>
        </p:nvSpPr>
        <p:spPr>
          <a:xfrm>
            <a:off x="7771325" y="553180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47360F7-E95D-4A1C-B4CB-C65E9096BBF9}"/>
              </a:ext>
            </a:extLst>
          </p:cNvPr>
          <p:cNvSpPr/>
          <p:nvPr/>
        </p:nvSpPr>
        <p:spPr>
          <a:xfrm>
            <a:off x="8435340" y="384810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8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Buttons and </a:t>
            </a:r>
            <a:r>
              <a:rPr lang="de-DE" sz="3600" b="1" dirty="0" err="1"/>
              <a:t>command</a:t>
            </a:r>
            <a:r>
              <a:rPr lang="de-DE" sz="3600" b="1" dirty="0"/>
              <a:t>(</a:t>
            </a:r>
            <a:r>
              <a:rPr lang="de-DE" sz="3600" b="1" dirty="0" err="1"/>
              <a:t>chains</a:t>
            </a:r>
            <a:r>
              <a:rPr lang="de-DE" sz="3600" b="1" dirty="0"/>
              <a:t>)?</a:t>
            </a:r>
          </a:p>
          <a:p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Mode (1), </a:t>
            </a:r>
            <a:r>
              <a:rPr lang="de-DE" dirty="0" err="1"/>
              <a:t>ip</a:t>
            </a:r>
            <a:r>
              <a:rPr lang="de-DE" dirty="0"/>
              <a:t> (2), title (3), alt </a:t>
            </a:r>
            <a:r>
              <a:rPr lang="de-DE" dirty="0" err="1"/>
              <a:t>text</a:t>
            </a:r>
            <a:r>
              <a:rPr lang="de-DE" dirty="0"/>
              <a:t> (4), a </a:t>
            </a:r>
            <a:r>
              <a:rPr lang="de-DE" dirty="0" err="1"/>
              <a:t>color</a:t>
            </a:r>
            <a:r>
              <a:rPr lang="de-DE" dirty="0"/>
              <a:t> (5) and a </a:t>
            </a:r>
            <a:r>
              <a:rPr lang="de-DE" dirty="0" err="1"/>
              <a:t>br</a:t>
            </a:r>
            <a:r>
              <a:rPr lang="de-DE" dirty="0"/>
              <a:t>/break (6) in ist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 The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in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(X)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Cmd</a:t>
            </a:r>
            <a:r>
              <a:rPr lang="de-DE" dirty="0"/>
              <a:t> (7), a </a:t>
            </a:r>
            <a:r>
              <a:rPr lang="de-DE" dirty="0" err="1"/>
              <a:t>delayed</a:t>
            </a:r>
            <a:r>
              <a:rPr lang="de-DE" dirty="0"/>
              <a:t> exec.in </a:t>
            </a:r>
            <a:r>
              <a:rPr lang="de-DE" dirty="0" err="1"/>
              <a:t>ms</a:t>
            </a:r>
            <a:r>
              <a:rPr lang="de-DE" dirty="0"/>
              <a:t> (8) and a </a:t>
            </a:r>
            <a:r>
              <a:rPr lang="de-DE" dirty="0" err="1"/>
              <a:t>differnt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(9)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(10)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shd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controller</a:t>
            </a:r>
            <a:r>
              <a:rPr lang="de-DE" dirty="0"/>
              <a:t>. A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6195060" y="2450514"/>
            <a:ext cx="5320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Hint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Make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yourself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familar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JSON-Notation.</a:t>
            </a:r>
          </a:p>
          <a:p>
            <a:r>
              <a:rPr lang="de-DE" b="1" dirty="0">
                <a:solidFill>
                  <a:srgbClr val="FF0000"/>
                </a:solidFill>
              </a:rPr>
              <a:t>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meaning</a:t>
            </a:r>
            <a:r>
              <a:rPr lang="de-DE" b="1" dirty="0">
                <a:solidFill>
                  <a:srgbClr val="FF0000"/>
                </a:solidFill>
              </a:rPr>
              <a:t> of [ ] { } and ,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provided</a:t>
            </a:r>
            <a:r>
              <a:rPr lang="de-DE" b="1" dirty="0">
                <a:solidFill>
                  <a:srgbClr val="FF0000"/>
                </a:solidFill>
              </a:rPr>
              <a:t> JSON-Editor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other</a:t>
            </a:r>
            <a:r>
              <a:rPr lang="de-DE" b="1" dirty="0">
                <a:solidFill>
                  <a:srgbClr val="FF0000"/>
                </a:solidFill>
              </a:rPr>
              <a:t> online Editors.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Textview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experiment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tree</a:t>
            </a:r>
            <a:r>
              <a:rPr lang="de-DE" b="1" dirty="0">
                <a:solidFill>
                  <a:srgbClr val="FF0000"/>
                </a:solidFill>
              </a:rPr>
              <a:t> and </a:t>
            </a:r>
            <a:r>
              <a:rPr lang="de-DE" b="1" dirty="0" err="1">
                <a:solidFill>
                  <a:srgbClr val="FF0000"/>
                </a:solidFill>
              </a:rPr>
              <a:t>table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 u like </a:t>
            </a:r>
            <a:r>
              <a:rPr lang="de-DE" b="1" dirty="0" err="1">
                <a:solidFill>
                  <a:srgbClr val="FF0000"/>
                </a:solidFill>
              </a:rPr>
              <a:t>most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</a:rPr>
              <a:t>Dont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forget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backup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files</a:t>
            </a:r>
            <a:r>
              <a:rPr lang="de-DE" b="1" dirty="0">
                <a:solidFill>
                  <a:srgbClr val="FF0000"/>
                </a:solidFill>
              </a:rPr>
              <a:t> :P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See </a:t>
            </a:r>
            <a:r>
              <a:rPr lang="de-DE" b="1" dirty="0" err="1">
                <a:solidFill>
                  <a:srgbClr val="FF0000"/>
                </a:solidFill>
              </a:rPr>
              <a:t>how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API/</a:t>
            </a:r>
            <a:r>
              <a:rPr lang="de-DE" b="1" dirty="0" err="1">
                <a:solidFill>
                  <a:srgbClr val="FF0000"/>
                </a:solidFill>
              </a:rPr>
              <a:t>Cmds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  <a:hlinkClick r:id="rId3"/>
              </a:rPr>
              <a:t>remoteSwitchFramework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</a:t>
            </a:r>
            <a:r>
              <a:rPr lang="de-DE" b="1" dirty="0" err="1">
                <a:solidFill>
                  <a:srgbClr val="FF0000"/>
                </a:solidFill>
                <a:hlinkClick r:id="rId3"/>
              </a:rPr>
              <a:t>slide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6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AC94D1-A75E-4FAD-AC88-79FCE0EC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3" y="2508878"/>
            <a:ext cx="3653790" cy="432753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FB0A55F-BA41-4652-811C-B1BD249D1174}"/>
              </a:ext>
            </a:extLst>
          </p:cNvPr>
          <p:cNvSpPr/>
          <p:nvPr/>
        </p:nvSpPr>
        <p:spPr>
          <a:xfrm>
            <a:off x="2757487" y="3224349"/>
            <a:ext cx="1014411" cy="41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AC02E3-EEBB-4C35-928D-364D9A3E9793}"/>
              </a:ext>
            </a:extLst>
          </p:cNvPr>
          <p:cNvSpPr/>
          <p:nvPr/>
        </p:nvSpPr>
        <p:spPr>
          <a:xfrm>
            <a:off x="2757488" y="3681548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2C96DF-9381-4F1E-83E6-944E6877802A}"/>
              </a:ext>
            </a:extLst>
          </p:cNvPr>
          <p:cNvSpPr/>
          <p:nvPr/>
        </p:nvSpPr>
        <p:spPr>
          <a:xfrm>
            <a:off x="2757487" y="4397019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6BDDA7-1597-45DF-95AE-D0B93BF32D7F}"/>
              </a:ext>
            </a:extLst>
          </p:cNvPr>
          <p:cNvSpPr/>
          <p:nvPr/>
        </p:nvSpPr>
        <p:spPr>
          <a:xfrm>
            <a:off x="2757486" y="5083912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ACE648-4BB6-41E5-9212-B1BC9D1344E1}"/>
              </a:ext>
            </a:extLst>
          </p:cNvPr>
          <p:cNvSpPr txBox="1"/>
          <p:nvPr/>
        </p:nvSpPr>
        <p:spPr>
          <a:xfrm>
            <a:off x="4061409" y="5747185"/>
            <a:ext cx="3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(1)</a:t>
            </a:r>
          </a:p>
          <a:p>
            <a:r>
              <a:rPr lang="de-DE" sz="900" dirty="0">
                <a:solidFill>
                  <a:schemeClr val="bg1"/>
                </a:solidFill>
              </a:rPr>
              <a:t>(2)</a:t>
            </a:r>
          </a:p>
          <a:p>
            <a:r>
              <a:rPr lang="de-DE" sz="900" dirty="0">
                <a:solidFill>
                  <a:schemeClr val="bg1"/>
                </a:solidFill>
              </a:rPr>
              <a:t>(3)</a:t>
            </a:r>
          </a:p>
          <a:p>
            <a:r>
              <a:rPr lang="de-DE" sz="900" dirty="0">
                <a:solidFill>
                  <a:schemeClr val="bg1"/>
                </a:solidFill>
              </a:rPr>
              <a:t>(4)</a:t>
            </a:r>
          </a:p>
          <a:p>
            <a:r>
              <a:rPr lang="de-DE" sz="900" dirty="0">
                <a:solidFill>
                  <a:schemeClr val="bg1"/>
                </a:solidFill>
              </a:rPr>
              <a:t>(5)</a:t>
            </a:r>
          </a:p>
          <a:p>
            <a:r>
              <a:rPr lang="de-DE" sz="9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BE92A3-8D32-4C10-AC1F-C1E837F3347B}"/>
              </a:ext>
            </a:extLst>
          </p:cNvPr>
          <p:cNvSpPr txBox="1"/>
          <p:nvPr/>
        </p:nvSpPr>
        <p:spPr>
          <a:xfrm>
            <a:off x="4079615" y="3677277"/>
            <a:ext cx="46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(7)</a:t>
            </a:r>
          </a:p>
          <a:p>
            <a:r>
              <a:rPr lang="de-DE" sz="900" dirty="0">
                <a:solidFill>
                  <a:schemeClr val="bg1"/>
                </a:solidFill>
              </a:rPr>
              <a:t>(8)</a:t>
            </a:r>
          </a:p>
          <a:p>
            <a:r>
              <a:rPr lang="de-DE" sz="900" dirty="0">
                <a:solidFill>
                  <a:schemeClr val="bg1"/>
                </a:solidFill>
              </a:rPr>
              <a:t>(9)</a:t>
            </a:r>
          </a:p>
          <a:p>
            <a:r>
              <a:rPr lang="de-DE" sz="9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992E50-3CE7-46DB-9741-23579D94AA73}"/>
              </a:ext>
            </a:extLst>
          </p:cNvPr>
          <p:cNvSpPr txBox="1"/>
          <p:nvPr/>
        </p:nvSpPr>
        <p:spPr>
          <a:xfrm>
            <a:off x="3177915" y="3004177"/>
            <a:ext cx="46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B63BA-E981-4144-961C-6385124622EC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0BF3D3-F367-4C4B-8DDF-FCC9518B5FAB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</p:spTree>
    <p:extLst>
      <p:ext uri="{BB962C8B-B14F-4D97-AF65-F5344CB8AC3E}">
        <p14:creationId xmlns:p14="http://schemas.microsoft.com/office/powerpoint/2010/main" val="427627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412DA0-99F8-4C85-9409-4259AD93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6"/>
          <a:stretch/>
        </p:blipFill>
        <p:spPr>
          <a:xfrm>
            <a:off x="2238457" y="1475720"/>
            <a:ext cx="4962443" cy="535942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Load/Edit/Write a </a:t>
            </a:r>
            <a:r>
              <a:rPr lang="de-DE" sz="2400" b="1" dirty="0" err="1"/>
              <a:t>controllers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r>
              <a:rPr lang="de-DE" sz="2400" b="1" dirty="0"/>
              <a:t>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947605" y="2994367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6406284" y="3223445"/>
            <a:ext cx="5955754" cy="192053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8054172" y="3211537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>
            <a:off x="3009900" y="2400978"/>
            <a:ext cx="4221480" cy="156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 flipV="1">
            <a:off x="3131820" y="4907281"/>
            <a:ext cx="4556760" cy="1417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7771325" y="534892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7658100" y="2105596"/>
            <a:ext cx="445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1.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always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controllers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20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8145" y="1281188"/>
            <a:ext cx="12192000" cy="56702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5796D1-4BB9-487E-B314-FBABCBB7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81" y="1455420"/>
            <a:ext cx="6138552" cy="540258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Load/Write </a:t>
            </a:r>
            <a:r>
              <a:rPr lang="de-DE" sz="2400" b="1" dirty="0" err="1"/>
              <a:t>controller</a:t>
            </a:r>
            <a:r>
              <a:rPr lang="de-DE" sz="2400" b="1" dirty="0"/>
              <a:t> </a:t>
            </a:r>
            <a:r>
              <a:rPr lang="de-DE" sz="2400" b="1" dirty="0" err="1"/>
              <a:t>states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789589" y="2507310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H="1">
            <a:off x="4229100" y="2400640"/>
            <a:ext cx="363376" cy="102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63122" y="2400640"/>
            <a:ext cx="842489" cy="2093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2620994" y="3469973"/>
            <a:ext cx="307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up</a:t>
            </a:r>
            <a:r>
              <a:rPr lang="de-DE" b="1" dirty="0">
                <a:solidFill>
                  <a:schemeClr val="bg1"/>
                </a:solidFill>
              </a:rPr>
              <a:t> 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config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via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network!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8444262" y="2110059"/>
            <a:ext cx="36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2.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/</a:t>
            </a:r>
            <a:r>
              <a:rPr lang="de-DE" sz="2400" b="1" u="sng" dirty="0" err="1">
                <a:solidFill>
                  <a:srgbClr val="FF0000"/>
                </a:solidFill>
              </a:rPr>
              <a:t>write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states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BAA18F-1964-4C6E-A155-644A13B5A911}"/>
              </a:ext>
            </a:extLst>
          </p:cNvPr>
          <p:cNvSpPr txBox="1"/>
          <p:nvPr/>
        </p:nvSpPr>
        <p:spPr>
          <a:xfrm>
            <a:off x="4561996" y="4494147"/>
            <a:ext cx="260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a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file</a:t>
            </a:r>
            <a:r>
              <a:rPr lang="de-DE" b="1" dirty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5BACE0-16BB-4B1A-9246-F3F25E0A10C0}"/>
              </a:ext>
            </a:extLst>
          </p:cNvPr>
          <p:cNvSpPr txBox="1"/>
          <p:nvPr/>
        </p:nvSpPr>
        <p:spPr>
          <a:xfrm>
            <a:off x="8468901" y="3429000"/>
            <a:ext cx="3537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Write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current</a:t>
            </a:r>
            <a:r>
              <a:rPr lang="de-DE" sz="1600" b="1" dirty="0"/>
              <a:t> </a:t>
            </a:r>
            <a:r>
              <a:rPr lang="de-DE" sz="1600" b="1" dirty="0" err="1"/>
              <a:t>content</a:t>
            </a:r>
            <a:r>
              <a:rPr lang="de-DE" sz="1600" b="1" dirty="0"/>
              <a:t> of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editor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contollers</a:t>
            </a:r>
            <a:r>
              <a:rPr lang="de-DE" sz="1600" dirty="0"/>
              <a:t> via network.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must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online and </a:t>
            </a:r>
            <a:r>
              <a:rPr lang="de-DE" sz="1600" dirty="0" err="1"/>
              <a:t>spec</a:t>
            </a:r>
            <a:r>
              <a:rPr lang="de-DE" sz="1600" dirty="0"/>
              <a:t>. (</a:t>
            </a:r>
            <a:r>
              <a:rPr lang="de-DE" sz="1600" dirty="0" err="1"/>
              <a:t>see</a:t>
            </a:r>
            <a:r>
              <a:rPr lang="de-DE" sz="1600" dirty="0"/>
              <a:t> 1. </a:t>
            </a:r>
            <a:r>
              <a:rPr lang="de-DE" sz="1600" dirty="0" err="1"/>
              <a:t>step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(</a:t>
            </a:r>
            <a:r>
              <a:rPr lang="de-DE" sz="1600" dirty="0" err="1"/>
              <a:t>choose</a:t>
            </a:r>
            <a:r>
              <a:rPr lang="de-DE" sz="1600" dirty="0"/>
              <a:t> a </a:t>
            </a:r>
            <a:r>
              <a:rPr lang="de-DE" sz="1600" dirty="0" err="1"/>
              <a:t>useful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dirty="0"/>
              <a:t>: Take care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and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match 1:1 (check IPs!). </a:t>
            </a:r>
            <a:r>
              <a:rPr lang="de-DE" sz="1600" dirty="0" err="1"/>
              <a:t>Normally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dont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something</a:t>
            </a:r>
            <a:r>
              <a:rPr lang="de-DE" sz="1600" dirty="0"/>
              <a:t>. </a:t>
            </a:r>
            <a:r>
              <a:rPr lang="de-DE" sz="1600" dirty="0" err="1"/>
              <a:t>You</a:t>
            </a:r>
            <a:r>
              <a:rPr lang="de-DE" sz="1600" dirty="0"/>
              <a:t> just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states</a:t>
            </a:r>
            <a:r>
              <a:rPr lang="de-DE" sz="1600" dirty="0"/>
              <a:t> and </a:t>
            </a:r>
            <a:r>
              <a:rPr lang="de-DE" sz="1600" dirty="0" err="1"/>
              <a:t>write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station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/</a:t>
            </a:r>
            <a:r>
              <a:rPr lang="de-DE" sz="1600" dirty="0" err="1"/>
              <a:t>configuration</a:t>
            </a:r>
            <a:r>
              <a:rPr lang="de-DE" sz="1600" dirty="0"/>
              <a:t>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95537D4-A373-4ED2-AFE0-508FE156C0C7}"/>
              </a:ext>
            </a:extLst>
          </p:cNvPr>
          <p:cNvCxnSpPr>
            <a:cxnSpLocks/>
          </p:cNvCxnSpPr>
          <p:nvPr/>
        </p:nvCxnSpPr>
        <p:spPr>
          <a:xfrm flipV="1">
            <a:off x="5433932" y="3845453"/>
            <a:ext cx="3100468" cy="26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6B5346-2636-4041-B948-F5A3928C3AB3}"/>
              </a:ext>
            </a:extLst>
          </p:cNvPr>
          <p:cNvCxnSpPr>
            <a:cxnSpLocks/>
          </p:cNvCxnSpPr>
          <p:nvPr/>
        </p:nvCxnSpPr>
        <p:spPr>
          <a:xfrm flipV="1">
            <a:off x="7317194" y="4561734"/>
            <a:ext cx="1232446" cy="193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35207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3520707"/>
            <a:ext cx="4538724" cy="2581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6286006"/>
            <a:ext cx="2406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buttons.html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6286007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infrastructure.html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1983105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URLs/</a:t>
            </a:r>
            <a:r>
              <a:rPr lang="de-DE" sz="3600" b="1" dirty="0" err="1"/>
              <a:t>Pagenames</a:t>
            </a:r>
            <a:r>
              <a:rPr lang="de-DE" sz="3600" b="1" dirty="0"/>
              <a:t> </a:t>
            </a:r>
            <a:r>
              <a:rPr lang="de-DE" sz="3600" b="1" dirty="0" err="1"/>
              <a:t>for</a:t>
            </a:r>
            <a:r>
              <a:rPr lang="de-DE" sz="3600" b="1" dirty="0"/>
              <a:t> </a:t>
            </a:r>
            <a:r>
              <a:rPr lang="de-DE" sz="3600" b="1" dirty="0" err="1"/>
              <a:t>local</a:t>
            </a:r>
            <a:r>
              <a:rPr lang="de-DE" sz="3600" b="1" dirty="0"/>
              <a:t> </a:t>
            </a:r>
            <a:r>
              <a:rPr lang="de-DE" sz="3600" b="1" dirty="0" err="1"/>
              <a:t>use</a:t>
            </a:r>
            <a:r>
              <a:rPr lang="de-DE" sz="3600" b="1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373D57-C18D-457C-A730-753D385C2733}"/>
              </a:ext>
            </a:extLst>
          </p:cNvPr>
          <p:cNvSpPr txBox="1"/>
          <p:nvPr/>
        </p:nvSpPr>
        <p:spPr>
          <a:xfrm>
            <a:off x="2095501" y="615434"/>
            <a:ext cx="946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hlinkClick r:id="rId5"/>
              </a:rPr>
              <a:t>GITHUB: https://github.com/dm5xx/SuperStationAutomation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1791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845524-69DF-4E36-9126-9EAE8E611DB8}"/>
              </a:ext>
            </a:extLst>
          </p:cNvPr>
          <p:cNvSpPr txBox="1"/>
          <p:nvPr/>
        </p:nvSpPr>
        <p:spPr>
          <a:xfrm>
            <a:off x="1959337" y="610093"/>
            <a:ext cx="102315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The </a:t>
            </a:r>
            <a:r>
              <a:rPr lang="de-DE" sz="3200" b="1" dirty="0" err="1"/>
              <a:t>problem</a:t>
            </a:r>
            <a:r>
              <a:rPr lang="de-DE" sz="3200" b="1" dirty="0"/>
              <a:t>: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desired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: bands, </a:t>
            </a:r>
            <a:r>
              <a:rPr lang="de-DE" sz="2000" b="1" dirty="0" err="1"/>
              <a:t>antennas</a:t>
            </a:r>
            <a:r>
              <a:rPr lang="de-DE" sz="2000" b="1" dirty="0"/>
              <a:t>, </a:t>
            </a:r>
            <a:r>
              <a:rPr lang="de-DE" sz="2000" b="1" dirty="0" err="1"/>
              <a:t>filters</a:t>
            </a:r>
            <a:r>
              <a:rPr lang="de-DE" sz="2000" b="1" dirty="0"/>
              <a:t>…?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a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just </a:t>
            </a:r>
            <a:r>
              <a:rPr lang="de-DE" sz="2000" b="1" dirty="0" err="1"/>
              <a:t>want</a:t>
            </a:r>
            <a:r>
              <a:rPr lang="de-DE" sz="2000" b="1" dirty="0"/>
              <a:t> an easy </a:t>
            </a:r>
            <a:r>
              <a:rPr lang="de-DE" sz="2000" b="1" dirty="0" err="1"/>
              <a:t>way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controll</a:t>
            </a:r>
            <a:r>
              <a:rPr lang="de-DE" sz="2000" b="1" dirty="0"/>
              <a:t>, </a:t>
            </a:r>
            <a:r>
              <a:rPr lang="de-DE" sz="2000" b="1" dirty="0" err="1"/>
              <a:t>setup</a:t>
            </a:r>
            <a:r>
              <a:rPr lang="de-DE" sz="2000" b="1" dirty="0"/>
              <a:t> and </a:t>
            </a:r>
            <a:r>
              <a:rPr lang="de-DE" sz="2000" b="1" dirty="0" err="1"/>
              <a:t>orchestrate</a:t>
            </a:r>
            <a:r>
              <a:rPr lang="de-DE" sz="2000" b="1" dirty="0"/>
              <a:t> </a:t>
            </a:r>
            <a:r>
              <a:rPr lang="de-DE" sz="2000" b="1" dirty="0" err="1"/>
              <a:t>you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just on </a:t>
            </a:r>
            <a:r>
              <a:rPr lang="de-DE" sz="2000" b="1" dirty="0" err="1"/>
              <a:t>click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fire</a:t>
            </a:r>
            <a:r>
              <a:rPr lang="de-DE" sz="2000" b="1" dirty="0"/>
              <a:t> different </a:t>
            </a:r>
            <a:r>
              <a:rPr lang="de-DE" sz="2000" b="1" dirty="0" err="1"/>
              <a:t>commands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a </a:t>
            </a:r>
            <a:r>
              <a:rPr lang="de-DE" sz="2000" b="1" dirty="0" err="1"/>
              <a:t>decent</a:t>
            </a:r>
            <a:r>
              <a:rPr lang="de-DE" sz="2000" b="1" dirty="0"/>
              <a:t> </a:t>
            </a:r>
            <a:r>
              <a:rPr lang="de-DE" sz="2000" b="1" dirty="0" err="1"/>
              <a:t>delay</a:t>
            </a:r>
            <a:r>
              <a:rPr lang="de-DE" sz="2000" b="1" dirty="0"/>
              <a:t> and </a:t>
            </a:r>
            <a:r>
              <a:rPr lang="de-DE" sz="2000" b="1" dirty="0" err="1"/>
              <a:t>chain</a:t>
            </a:r>
            <a:r>
              <a:rPr lang="de-DE" sz="2000" b="1" dirty="0"/>
              <a:t> </a:t>
            </a:r>
            <a:r>
              <a:rPr lang="de-DE" sz="2000" b="1" dirty="0" err="1"/>
              <a:t>them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create</a:t>
            </a:r>
            <a:r>
              <a:rPr lang="de-DE" sz="2000" b="1" dirty="0"/>
              <a:t> </a:t>
            </a:r>
            <a:r>
              <a:rPr lang="de-DE" sz="2000" b="1" dirty="0" err="1"/>
              <a:t>customizable</a:t>
            </a:r>
            <a:r>
              <a:rPr lang="de-DE" sz="2000" b="1" dirty="0"/>
              <a:t> </a:t>
            </a:r>
            <a:r>
              <a:rPr lang="de-DE" sz="2000" b="1" dirty="0" err="1"/>
              <a:t>dashboards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simple </a:t>
            </a:r>
            <a:r>
              <a:rPr lang="de-DE" sz="2000" b="1" dirty="0" err="1"/>
              <a:t>call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action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store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individual </a:t>
            </a:r>
            <a:r>
              <a:rPr lang="de-DE" sz="2000" b="1" dirty="0" err="1"/>
              <a:t>states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after </a:t>
            </a:r>
            <a:r>
              <a:rPr lang="de-DE" sz="2000" b="1" dirty="0" err="1"/>
              <a:t>configuration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recall</a:t>
            </a:r>
            <a:r>
              <a:rPr lang="de-DE" sz="2000" b="1" dirty="0"/>
              <a:t> a </a:t>
            </a:r>
            <a:r>
              <a:rPr lang="de-DE" sz="2000" b="1" dirty="0" err="1"/>
              <a:t>saved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</a:t>
            </a:r>
            <a:r>
              <a:rPr lang="de-DE" sz="2000" b="1" dirty="0" err="1"/>
              <a:t>any</a:t>
            </a:r>
            <a:r>
              <a:rPr lang="de-DE" sz="2000" b="1" dirty="0"/>
              <a:t> time: </a:t>
            </a:r>
            <a:br>
              <a:rPr lang="de-DE" sz="2000" b="1" dirty="0"/>
            </a:br>
            <a:r>
              <a:rPr lang="de-DE" sz="2000" b="1" dirty="0"/>
              <a:t>wpx2021, cqww2023ssb, cqww2025cw, …. Setup </a:t>
            </a:r>
            <a:r>
              <a:rPr lang="de-DE" sz="2000" b="1" dirty="0" err="1"/>
              <a:t>done</a:t>
            </a:r>
            <a:r>
              <a:rPr lang="de-DE" sz="2000" b="1" dirty="0"/>
              <a:t> in </a:t>
            </a:r>
            <a:r>
              <a:rPr lang="de-DE" sz="2000" b="1" dirty="0" err="1"/>
              <a:t>seconds</a:t>
            </a:r>
            <a:r>
              <a:rPr lang="de-DE" sz="2000" b="1" dirty="0"/>
              <a:t>!</a:t>
            </a:r>
          </a:p>
          <a:p>
            <a:endParaRPr lang="de-DE" sz="2000" b="1" dirty="0"/>
          </a:p>
          <a:p>
            <a:r>
              <a:rPr lang="de-DE" sz="2000" b="1" dirty="0"/>
              <a:t>All </a:t>
            </a:r>
            <a:r>
              <a:rPr lang="de-DE" sz="2000" b="1" dirty="0" err="1"/>
              <a:t>this</a:t>
            </a:r>
            <a:r>
              <a:rPr lang="de-DE" sz="2000" b="1" dirty="0"/>
              <a:t> </a:t>
            </a:r>
            <a:r>
              <a:rPr lang="de-DE" sz="2000" b="1" dirty="0" err="1"/>
              <a:t>included</a:t>
            </a:r>
            <a:r>
              <a:rPr lang="de-DE" sz="2000" b="1" dirty="0"/>
              <a:t> and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free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qro.cz / </a:t>
            </a:r>
            <a:r>
              <a:rPr lang="de-DE" sz="2000" b="1" dirty="0" err="1"/>
              <a:t>hamparts.shop</a:t>
            </a:r>
            <a:r>
              <a:rPr lang="de-DE" sz="2000" b="1" dirty="0"/>
              <a:t> </a:t>
            </a:r>
            <a:r>
              <a:rPr lang="de-DE" sz="2000" b="1" dirty="0" err="1"/>
              <a:t>controller</a:t>
            </a:r>
            <a:r>
              <a:rPr lang="de-DE" sz="2000" b="1" dirty="0"/>
              <a:t>!</a:t>
            </a:r>
            <a:endParaRPr lang="de-DE" sz="3200" b="1" dirty="0"/>
          </a:p>
          <a:p>
            <a:endParaRPr lang="de-DE" sz="3200" b="1" dirty="0"/>
          </a:p>
          <a:p>
            <a:r>
              <a:rPr lang="de-DE" sz="3200" b="1" dirty="0"/>
              <a:t>The </a:t>
            </a:r>
            <a:r>
              <a:rPr lang="de-DE" sz="3200" b="1" dirty="0" err="1"/>
              <a:t>solution</a:t>
            </a:r>
            <a:r>
              <a:rPr lang="de-DE" sz="3200" b="1" dirty="0"/>
              <a:t>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870B7DB-D91A-4696-850A-A85D9D80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5656400"/>
            <a:ext cx="6553200" cy="70911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540551" y="227964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7A18F22-596E-4DB1-8A9D-EEC6E137B66D}"/>
              </a:ext>
            </a:extLst>
          </p:cNvPr>
          <p:cNvSpPr/>
          <p:nvPr/>
        </p:nvSpPr>
        <p:spPr>
          <a:xfrm>
            <a:off x="1540552" y="365002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The </a:t>
            </a:r>
            <a:r>
              <a:rPr lang="de-DE" sz="3600" b="1" dirty="0" err="1"/>
              <a:t>goal</a:t>
            </a:r>
            <a:r>
              <a:rPr lang="de-DE" sz="3600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time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and </a:t>
            </a:r>
            <a:r>
              <a:rPr lang="de-DE" sz="2000" dirty="0" err="1"/>
              <a:t>hide</a:t>
            </a:r>
            <a:r>
              <a:rPr lang="de-DE" sz="2000" dirty="0"/>
              <a:t> </a:t>
            </a:r>
            <a:r>
              <a:rPr lang="de-DE" sz="2000" dirty="0" err="1"/>
              <a:t>complexity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Save a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in a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Recall </a:t>
            </a:r>
            <a:r>
              <a:rPr lang="de-DE" sz="2000" dirty="0" err="1"/>
              <a:t>stored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controllerstates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setups</a:t>
            </a:r>
            <a:r>
              <a:rPr lang="de-DE" sz="2000" dirty="0"/>
              <a:t>  –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and </a:t>
            </a:r>
            <a:r>
              <a:rPr lang="de-DE" sz="2000" dirty="0" err="1"/>
              <a:t>as</a:t>
            </a:r>
            <a:r>
              <a:rPr lang="de-DE" sz="2000" dirty="0"/>
              <a:t> simple </a:t>
            </a:r>
            <a:r>
              <a:rPr lang="de-DE" sz="2000" dirty="0" err="1"/>
              <a:t>dashboards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/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Chain </a:t>
            </a:r>
            <a:r>
              <a:rPr lang="de-DE" sz="2000" dirty="0" err="1"/>
              <a:t>commands</a:t>
            </a:r>
            <a:r>
              <a:rPr lang="de-DE" sz="2000" dirty="0"/>
              <a:t> of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, of different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ur</a:t>
            </a:r>
            <a:r>
              <a:rPr lang="de-DE" sz="2000" dirty="0"/>
              <a:t> </a:t>
            </a:r>
            <a:r>
              <a:rPr lang="de-DE" sz="2000" dirty="0" err="1"/>
              <a:t>networks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australia</a:t>
            </a:r>
            <a:r>
              <a:rPr lang="de-DE" sz="2000" dirty="0"/>
              <a:t> </a:t>
            </a:r>
            <a:r>
              <a:rPr lang="de-DE" sz="2000" dirty="0" err="1"/>
              <a:t>together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a </a:t>
            </a:r>
            <a:r>
              <a:rPr lang="de-DE" sz="2000" dirty="0" err="1"/>
              <a:t>button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On-button-</a:t>
            </a:r>
            <a:r>
              <a:rPr lang="de-DE" sz="2000" dirty="0" err="1"/>
              <a:t>click</a:t>
            </a:r>
            <a:r>
              <a:rPr lang="de-DE" sz="2000" dirty="0"/>
              <a:t> =&gt; Fast, reliable </a:t>
            </a:r>
            <a:r>
              <a:rPr lang="de-DE" sz="2000" dirty="0" err="1"/>
              <a:t>execution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yours</a:t>
            </a:r>
            <a:r>
              <a:rPr lang="de-DE" sz="2000" dirty="0"/>
              <a:t>: </a:t>
            </a:r>
            <a:r>
              <a:rPr lang="de-DE" sz="2000" dirty="0" err="1"/>
              <a:t>Local</a:t>
            </a:r>
            <a:r>
              <a:rPr lang="de-DE" sz="2000" dirty="0"/>
              <a:t> App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webserver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Soon: API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 </a:t>
            </a:r>
            <a:r>
              <a:rPr lang="de-DE" sz="2000" dirty="0" err="1"/>
              <a:t>url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Soon: Write </a:t>
            </a:r>
            <a:r>
              <a:rPr lang="de-DE" sz="2000" dirty="0" err="1"/>
              <a:t>your</a:t>
            </a:r>
            <a:r>
              <a:rPr lang="de-DE" sz="2000" dirty="0"/>
              <a:t> own Plugins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DXLog</a:t>
            </a:r>
            <a:r>
              <a:rPr lang="de-DE" sz="2000" dirty="0"/>
              <a:t>, </a:t>
            </a:r>
            <a:r>
              <a:rPr lang="de-DE" sz="2000" dirty="0" err="1"/>
              <a:t>Streamdeck</a:t>
            </a:r>
            <a:r>
              <a:rPr lang="de-DE" sz="2000" dirty="0"/>
              <a:t>, </a:t>
            </a:r>
            <a:r>
              <a:rPr lang="de-DE" sz="2000" dirty="0" err="1"/>
              <a:t>NodeRed</a:t>
            </a:r>
            <a:r>
              <a:rPr lang="de-DE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425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controllers</a:t>
            </a:r>
            <a:r>
              <a:rPr lang="de-DE" sz="3600" b="1" dirty="0"/>
              <a:t> / </a:t>
            </a:r>
            <a:r>
              <a:rPr lang="de-DE" sz="3600" b="1" dirty="0" err="1"/>
              <a:t>station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“?</a:t>
            </a:r>
          </a:p>
          <a:p>
            <a:endParaRPr lang="de-DE" sz="2000" b="1" dirty="0"/>
          </a:p>
          <a:p>
            <a:r>
              <a:rPr lang="de-DE" sz="1400" dirty="0" err="1"/>
              <a:t>Connecting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qro.cz </a:t>
            </a:r>
            <a:r>
              <a:rPr lang="de-DE" sz="1400" dirty="0" err="1"/>
              <a:t>controllers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easy and </a:t>
            </a:r>
            <a:r>
              <a:rPr lang="de-DE" sz="1400" dirty="0" err="1"/>
              <a:t>plug</a:t>
            </a:r>
            <a:r>
              <a:rPr lang="de-DE" sz="1400" dirty="0"/>
              <a:t> an </a:t>
            </a:r>
            <a:r>
              <a:rPr lang="de-DE" sz="1400" dirty="0" err="1"/>
              <a:t>play</a:t>
            </a:r>
            <a:r>
              <a:rPr lang="de-DE" sz="1400" dirty="0"/>
              <a:t>: Power </a:t>
            </a:r>
            <a:r>
              <a:rPr lang="de-DE" sz="1400" dirty="0" err="1"/>
              <a:t>it</a:t>
            </a:r>
            <a:r>
              <a:rPr lang="de-DE" sz="1400" dirty="0"/>
              <a:t> on, connect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shack</a:t>
            </a:r>
            <a:r>
              <a:rPr lang="de-DE" sz="1400" dirty="0"/>
              <a:t> network via </a:t>
            </a:r>
            <a:r>
              <a:rPr lang="de-DE" sz="1400" dirty="0" err="1"/>
              <a:t>lan</a:t>
            </a:r>
            <a:r>
              <a:rPr lang="de-DE" sz="1400" dirty="0"/>
              <a:t> </a:t>
            </a:r>
            <a:r>
              <a:rPr lang="de-DE" sz="1400" dirty="0" err="1"/>
              <a:t>cable</a:t>
            </a:r>
            <a:r>
              <a:rPr lang="de-DE" sz="1400" dirty="0"/>
              <a:t>. See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>
                <a:hlinkClick r:id="rId3"/>
              </a:rPr>
              <a:t>Your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entry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point</a:t>
            </a:r>
            <a:r>
              <a:rPr lang="de-DE" sz="1400" dirty="0"/>
              <a:t>“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gain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controller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ist own IP </a:t>
            </a:r>
            <a:r>
              <a:rPr lang="de-DE" sz="1400" dirty="0" err="1"/>
              <a:t>address</a:t>
            </a:r>
            <a:r>
              <a:rPr lang="de-DE" sz="1400" dirty="0"/>
              <a:t> and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speak</a:t>
            </a:r>
            <a:r>
              <a:rPr lang="de-DE" sz="1400" dirty="0"/>
              <a:t> „http“ </a:t>
            </a:r>
            <a:r>
              <a:rPr lang="de-DE" sz="1400" dirty="0" err="1"/>
              <a:t>or</a:t>
            </a:r>
            <a:r>
              <a:rPr lang="de-DE" sz="1400" dirty="0"/>
              <a:t> „</a:t>
            </a:r>
            <a:r>
              <a:rPr lang="de-DE" sz="1400" dirty="0" err="1"/>
              <a:t>ws</a:t>
            </a:r>
            <a:r>
              <a:rPr lang="de-DE" sz="1400" dirty="0"/>
              <a:t> (</a:t>
            </a:r>
            <a:r>
              <a:rPr lang="de-DE" sz="1400" dirty="0" err="1"/>
              <a:t>websockets</a:t>
            </a:r>
            <a:r>
              <a:rPr lang="de-DE" sz="1400" dirty="0"/>
              <a:t>)“ =&gt;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>
                <a:hlinkClick r:id="rId4"/>
              </a:rPr>
              <a:t>remoteSwitchFramework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So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at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station</a:t>
            </a:r>
            <a:r>
              <a:rPr lang="de-DE" sz="1400" dirty="0"/>
              <a:t> </a:t>
            </a:r>
            <a:r>
              <a:rPr lang="de-DE" sz="1400" dirty="0" err="1"/>
              <a:t>consists</a:t>
            </a:r>
            <a:r>
              <a:rPr lang="de-DE" sz="1400" dirty="0"/>
              <a:t> of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qro.cz-controllers. This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stations</a:t>
            </a:r>
            <a:r>
              <a:rPr lang="de-DE" sz="1400" dirty="0"/>
              <a:t> </a:t>
            </a:r>
            <a:r>
              <a:rPr lang="de-DE" sz="1400" dirty="0" err="1"/>
              <a:t>infrastructure</a:t>
            </a:r>
            <a:r>
              <a:rPr lang="de-DE" sz="1400" dirty="0"/>
              <a:t>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A3A9C3-177B-4E3C-BA06-84C06CC969DC}"/>
              </a:ext>
            </a:extLst>
          </p:cNvPr>
          <p:cNvGrpSpPr/>
          <p:nvPr/>
        </p:nvGrpSpPr>
        <p:grpSpPr>
          <a:xfrm>
            <a:off x="2104884" y="4011336"/>
            <a:ext cx="9638970" cy="822961"/>
            <a:chOff x="1797760" y="444357"/>
            <a:chExt cx="9638970" cy="822961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0A375E5-670A-401D-8EFC-49CCE1A1F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082EE9E-3904-4087-A8EE-B65043DF0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CB8E0-A8AE-4EC8-8EC1-3891B0DFA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79BA3D7-F2DA-4F2A-BFB6-2F185AEE8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46BDED8B-2A06-4685-87E7-89063BC9D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325B7C07-8351-434C-A8B3-5BDC578DFDE6}"/>
              </a:ext>
            </a:extLst>
          </p:cNvPr>
          <p:cNvSpPr/>
          <p:nvPr/>
        </p:nvSpPr>
        <p:spPr>
          <a:xfrm rot="5400000">
            <a:off x="6838311" y="142615"/>
            <a:ext cx="213861" cy="9597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</p:spTree>
    <p:extLst>
      <p:ext uri="{BB962C8B-B14F-4D97-AF65-F5344CB8AC3E}">
        <p14:creationId xmlns:p14="http://schemas.microsoft.com/office/powerpoint/2010/main" val="99734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56561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</a:t>
            </a:r>
            <a:r>
              <a:rPr lang="de-DE" sz="3600" b="1" dirty="0" err="1"/>
              <a:t>controllers</a:t>
            </a:r>
            <a:r>
              <a:rPr lang="de-DE" sz="3600" b="1" dirty="0"/>
              <a:t> setup-</a:t>
            </a:r>
            <a:r>
              <a:rPr lang="de-DE" sz="3600" b="1" dirty="0" err="1"/>
              <a:t>configuration</a:t>
            </a:r>
            <a:r>
              <a:rPr lang="de-DE" sz="3600" b="1" dirty="0"/>
              <a:t> of a </a:t>
            </a:r>
            <a:r>
              <a:rPr lang="de-DE" sz="3600" b="1" dirty="0" err="1"/>
              <a:t>station</a:t>
            </a:r>
            <a:r>
              <a:rPr lang="de-DE" sz="3600" b="1" dirty="0"/>
              <a:t>?</a:t>
            </a:r>
          </a:p>
          <a:p>
            <a:endParaRPr lang="de-DE" sz="2000" b="1" dirty="0"/>
          </a:p>
          <a:p>
            <a:r>
              <a:rPr lang="de-DE" sz="2000" dirty="0"/>
              <a:t>All </a:t>
            </a:r>
            <a:r>
              <a:rPr lang="de-DE" sz="2000" dirty="0" err="1"/>
              <a:t>configuration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file-system and a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>
                <a:hlinkClick r:id="rId3"/>
              </a:rPr>
              <a:t>JSON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introduce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Super.Station.Automation</a:t>
            </a:r>
            <a:r>
              <a:rPr lang="de-DE" sz="2000" dirty="0"/>
              <a:t>,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(</a:t>
            </a:r>
            <a:r>
              <a:rPr lang="de-DE" sz="2000" dirty="0" err="1"/>
              <a:t>default</a:t>
            </a:r>
            <a:r>
              <a:rPr lang="de-DE" sz="2000" dirty="0"/>
              <a:t>/</a:t>
            </a:r>
            <a:r>
              <a:rPr lang="de-DE" sz="2000" dirty="0" err="1"/>
              <a:t>example</a:t>
            </a:r>
            <a:r>
              <a:rPr lang="de-DE" sz="2000" dirty="0"/>
              <a:t>) JSON-File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controllers.json</a:t>
            </a:r>
            <a:r>
              <a:rPr lang="de-DE" sz="2000" dirty="0"/>
              <a:t>“ (in </a:t>
            </a:r>
            <a:r>
              <a:rPr lang="de-DE" sz="2000" dirty="0" err="1"/>
              <a:t>the</a:t>
            </a:r>
            <a:r>
              <a:rPr lang="de-DE" sz="2000" dirty="0"/>
              <a:t> dir „JSON“).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edited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b="1" dirty="0" err="1"/>
              <a:t>Example</a:t>
            </a:r>
            <a:r>
              <a:rPr lang="de-DE" dirty="0"/>
              <a:t>: 2 Controllers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network. 1 </a:t>
            </a:r>
            <a:r>
              <a:rPr lang="de-DE" dirty="0" err="1">
                <a:hlinkClick r:id="rId4"/>
              </a:rPr>
              <a:t>Remotius</a:t>
            </a:r>
            <a:r>
              <a:rPr lang="de-DE" dirty="0"/>
              <a:t> and 1 </a:t>
            </a:r>
            <a:r>
              <a:rPr lang="de-DE" dirty="0">
                <a:hlinkClick r:id="rId5"/>
              </a:rPr>
              <a:t>OLIIP16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8C4F30-546A-498B-8627-CBAD0D839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987" y="4068187"/>
            <a:ext cx="3163501" cy="158013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A10E40B-CDD0-4879-9C20-A3A7754181FF}"/>
              </a:ext>
            </a:extLst>
          </p:cNvPr>
          <p:cNvCxnSpPr>
            <a:cxnSpLocks/>
          </p:cNvCxnSpPr>
          <p:nvPr/>
        </p:nvCxnSpPr>
        <p:spPr>
          <a:xfrm flipH="1">
            <a:off x="3916680" y="4060728"/>
            <a:ext cx="2842260" cy="251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BA0BD4-56E6-4265-946C-B099AA0C5559}"/>
              </a:ext>
            </a:extLst>
          </p:cNvPr>
          <p:cNvCxnSpPr>
            <a:cxnSpLocks/>
          </p:cNvCxnSpPr>
          <p:nvPr/>
        </p:nvCxnSpPr>
        <p:spPr>
          <a:xfrm flipH="1">
            <a:off x="4914900" y="4491722"/>
            <a:ext cx="1844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5A81B6D-BF9D-4D8A-A98C-0AE810FFF684}"/>
              </a:ext>
            </a:extLst>
          </p:cNvPr>
          <p:cNvCxnSpPr>
            <a:cxnSpLocks/>
          </p:cNvCxnSpPr>
          <p:nvPr/>
        </p:nvCxnSpPr>
        <p:spPr>
          <a:xfrm flipH="1" flipV="1">
            <a:off x="4084320" y="4670840"/>
            <a:ext cx="2674620" cy="24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B31787E-C171-4823-A2FA-D1A7C5068DE6}"/>
              </a:ext>
            </a:extLst>
          </p:cNvPr>
          <p:cNvCxnSpPr>
            <a:cxnSpLocks/>
          </p:cNvCxnSpPr>
          <p:nvPr/>
        </p:nvCxnSpPr>
        <p:spPr>
          <a:xfrm flipH="1" flipV="1">
            <a:off x="3916680" y="5306237"/>
            <a:ext cx="2842260" cy="404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60624E-AFE5-42F2-B4BB-A08C34F16ECE}"/>
              </a:ext>
            </a:extLst>
          </p:cNvPr>
          <p:cNvSpPr txBox="1"/>
          <p:nvPr/>
        </p:nvSpPr>
        <p:spPr>
          <a:xfrm>
            <a:off x="2095500" y="6077875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:p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B478B-FB75-4A39-A67F-7C39424CA252}"/>
              </a:ext>
            </a:extLst>
          </p:cNvPr>
          <p:cNvSpPr txBox="1"/>
          <p:nvPr/>
        </p:nvSpPr>
        <p:spPr>
          <a:xfrm>
            <a:off x="6873240" y="3774770"/>
            <a:ext cx="29260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Give</a:t>
            </a:r>
            <a:r>
              <a:rPr lang="de-DE" b="1" dirty="0"/>
              <a:t> a </a:t>
            </a:r>
            <a:r>
              <a:rPr lang="de-DE" b="1" dirty="0" err="1"/>
              <a:t>controller</a:t>
            </a:r>
            <a:r>
              <a:rPr lang="de-DE" b="1" dirty="0"/>
              <a:t> a </a:t>
            </a:r>
            <a:r>
              <a:rPr lang="de-DE" b="1" dirty="0" err="1"/>
              <a:t>name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Add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controlles</a:t>
            </a:r>
            <a:r>
              <a:rPr lang="de-DE" b="1" dirty="0"/>
              <a:t> </a:t>
            </a:r>
            <a:r>
              <a:rPr lang="de-DE" b="1" dirty="0" err="1"/>
              <a:t>ip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The </a:t>
            </a:r>
            <a:r>
              <a:rPr lang="de-DE" b="1" dirty="0" err="1"/>
              <a:t>communication</a:t>
            </a:r>
            <a:r>
              <a:rPr lang="de-DE" b="1" dirty="0"/>
              <a:t> </a:t>
            </a:r>
            <a:r>
              <a:rPr lang="de-DE" b="1" dirty="0" err="1"/>
              <a:t>mode</a:t>
            </a:r>
            <a:endParaRPr lang="de-DE" b="1" dirty="0"/>
          </a:p>
          <a:p>
            <a:pPr>
              <a:lnSpc>
                <a:spcPct val="150000"/>
              </a:lnSpc>
            </a:pP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Use „</a:t>
            </a:r>
            <a:r>
              <a:rPr lang="de-DE" b="1" dirty="0" err="1"/>
              <a:t>ws</a:t>
            </a:r>
            <a:r>
              <a:rPr lang="de-DE" b="1" dirty="0"/>
              <a:t>“ </a:t>
            </a:r>
            <a:r>
              <a:rPr lang="de-DE" b="1" dirty="0" err="1"/>
              <a:t>if</a:t>
            </a:r>
            <a:r>
              <a:rPr lang="de-DE" b="1" dirty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31496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state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  <a:p>
            <a:endParaRPr lang="de-DE" b="1" dirty="0"/>
          </a:p>
          <a:p>
            <a:r>
              <a:rPr lang="de-DE" sz="2000" dirty="0"/>
              <a:t>The </a:t>
            </a:r>
            <a:r>
              <a:rPr lang="de-DE" sz="2000" dirty="0" err="1"/>
              <a:t>state</a:t>
            </a:r>
            <a:r>
              <a:rPr lang="de-DE" sz="2000" dirty="0"/>
              <a:t> of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ist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-pins. The qro.cz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(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)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4 (</a:t>
            </a:r>
            <a:r>
              <a:rPr lang="de-DE" sz="2000" dirty="0" err="1"/>
              <a:t>remotius</a:t>
            </a:r>
            <a:r>
              <a:rPr lang="de-DE" sz="2000" dirty="0"/>
              <a:t>) so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banks</a:t>
            </a:r>
            <a:r>
              <a:rPr lang="de-DE" sz="2000" dirty="0"/>
              <a:t>“.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bank</a:t>
            </a:r>
            <a:r>
              <a:rPr lang="de-DE" sz="2000" dirty="0"/>
              <a:t> </a:t>
            </a:r>
            <a:r>
              <a:rPr lang="de-DE" sz="2000" dirty="0" err="1"/>
              <a:t>represents</a:t>
            </a:r>
            <a:r>
              <a:rPr lang="de-DE" sz="2000" dirty="0"/>
              <a:t> 16 </a:t>
            </a:r>
            <a:r>
              <a:rPr lang="de-DE" sz="2000" dirty="0" err="1"/>
              <a:t>outputs</a:t>
            </a:r>
            <a:r>
              <a:rPr lang="de-DE" sz="2000" dirty="0"/>
              <a:t> (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starts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0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pin</a:t>
            </a:r>
            <a:r>
              <a:rPr lang="de-DE" sz="2000" dirty="0"/>
              <a:t>,…15).</a:t>
            </a:r>
          </a:p>
          <a:p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dont</a:t>
            </a:r>
            <a:r>
              <a:rPr lang="de-DE" sz="2000" dirty="0"/>
              <a:t> </a:t>
            </a:r>
            <a:r>
              <a:rPr lang="de-DE" sz="2000" dirty="0" err="1"/>
              <a:t>expose</a:t>
            </a:r>
            <a:r>
              <a:rPr lang="de-DE" sz="2000" dirty="0"/>
              <a:t> all </a:t>
            </a:r>
            <a:r>
              <a:rPr lang="de-DE" sz="2000" dirty="0" err="1"/>
              <a:t>pins</a:t>
            </a:r>
            <a:r>
              <a:rPr lang="de-DE" sz="2000" dirty="0"/>
              <a:t>, but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hood</a:t>
            </a:r>
            <a:r>
              <a:rPr lang="de-DE" sz="2000" dirty="0"/>
              <a:t>, all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matched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bank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your</a:t>
            </a:r>
            <a:r>
              <a:rPr lang="de-DE" sz="2000" dirty="0"/>
              <a:t> network,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collect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file</a:t>
            </a:r>
            <a:r>
              <a:rPr lang="de-DE" sz="2000" dirty="0"/>
              <a:t>, e.g. JSON-&gt;statesWPX2024.json.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of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want</a:t>
            </a:r>
            <a:r>
              <a:rPr lang="de-DE" sz="2000" dirty="0"/>
              <a:t> –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</a:t>
            </a:r>
            <a:r>
              <a:rPr lang="de-DE" sz="2000" dirty="0" err="1"/>
              <a:t>persited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27FDF3-4E0B-4A24-A1DC-2F764F76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7" y="4228192"/>
            <a:ext cx="1803184" cy="22945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4221480" y="5903652"/>
            <a:ext cx="612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Just save and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25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default</a:t>
            </a:r>
            <a:r>
              <a:rPr lang="de-DE" sz="3600" b="1" dirty="0"/>
              <a:t> „</a:t>
            </a:r>
            <a:r>
              <a:rPr lang="de-DE" sz="3600" b="1" dirty="0" err="1"/>
              <a:t>dashboard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4262D9-1455-4737-9BF2-716A597F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2" y="1659263"/>
            <a:ext cx="4163559" cy="4718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9DD56E-F45E-4ADD-A411-91C07250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1823960"/>
            <a:ext cx="4076851" cy="8462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E21C72-5E02-40B8-910A-C2B2E2E0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2810847"/>
            <a:ext cx="4076851" cy="84620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E01896-5823-4528-BE0B-AC2E1D06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8" y="3797734"/>
            <a:ext cx="4076851" cy="84620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7061149" y="4833088"/>
            <a:ext cx="4076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 </a:t>
            </a:r>
            <a:r>
              <a:rPr lang="de-DE" sz="1600" dirty="0" err="1"/>
              <a:t>the</a:t>
            </a:r>
            <a:r>
              <a:rPr lang="de-DE" sz="1600" dirty="0"/>
              <a:t> end,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own </a:t>
            </a:r>
            <a:r>
              <a:rPr lang="de-DE" sz="1600" dirty="0" err="1"/>
              <a:t>dashboard</a:t>
            </a:r>
            <a:r>
              <a:rPr lang="de-DE" sz="1600" dirty="0"/>
              <a:t> (aka </a:t>
            </a:r>
            <a:r>
              <a:rPr lang="de-DE" sz="1600" dirty="0" err="1"/>
              <a:t>default</a:t>
            </a:r>
            <a:r>
              <a:rPr lang="de-DE" sz="1600" dirty="0"/>
              <a:t> UI)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just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bank</a:t>
            </a:r>
            <a:r>
              <a:rPr lang="de-DE" sz="1600" dirty="0"/>
              <a:t>. </a:t>
            </a:r>
            <a:r>
              <a:rPr lang="de-DE" sz="1600" dirty="0" err="1"/>
              <a:t>Orchistrating</a:t>
            </a:r>
            <a:r>
              <a:rPr lang="de-DE" sz="1600" dirty="0"/>
              <a:t> different </a:t>
            </a:r>
            <a:r>
              <a:rPr lang="de-DE" sz="1600" dirty="0" err="1"/>
              <a:t>dashboards</a:t>
            </a:r>
            <a:r>
              <a:rPr lang="de-DE" sz="1600" dirty="0"/>
              <a:t>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clicks</a:t>
            </a:r>
            <a:r>
              <a:rPr lang="de-DE" sz="1600" dirty="0"/>
              <a:t>. And </a:t>
            </a:r>
            <a:r>
              <a:rPr lang="de-DE" sz="1600" dirty="0" err="1"/>
              <a:t>thats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Super.Station.Automation</a:t>
            </a:r>
            <a:r>
              <a:rPr lang="de-DE" sz="1600" dirty="0"/>
              <a:t> </a:t>
            </a: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!</a:t>
            </a:r>
          </a:p>
          <a:p>
            <a:r>
              <a:rPr lang="de-DE" sz="1600" dirty="0" err="1">
                <a:hlinkClick r:id="rId5"/>
              </a:rPr>
              <a:t>Learn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more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about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our</a:t>
            </a:r>
            <a:r>
              <a:rPr lang="de-DE" sz="1600" dirty="0">
                <a:hlinkClick r:id="rId5"/>
              </a:rPr>
              <a:t> UIs and APIs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17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Editing</a:t>
            </a:r>
            <a:r>
              <a:rPr lang="de-DE" sz="3600" b="1" dirty="0"/>
              <a:t> </a:t>
            </a:r>
            <a:r>
              <a:rPr lang="de-DE" sz="3600" b="1" dirty="0" err="1"/>
              <a:t>configurations</a:t>
            </a:r>
            <a:r>
              <a:rPr lang="de-DE" sz="3600" b="1" dirty="0"/>
              <a:t>: </a:t>
            </a:r>
            <a:r>
              <a:rPr lang="de-DE" sz="3600" b="1" dirty="0">
                <a:hlinkClick r:id="rId3"/>
              </a:rPr>
              <a:t>JSON Editor</a:t>
            </a:r>
            <a:endParaRPr lang="de-DE" sz="3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2095500" y="1487908"/>
            <a:ext cx="845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editing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format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internet</a:t>
            </a:r>
            <a:r>
              <a:rPr lang="de-DE" sz="1600" dirty="0"/>
              <a:t>,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a JSON Editor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web </a:t>
            </a:r>
            <a:r>
              <a:rPr lang="de-DE" sz="1600" dirty="0" err="1"/>
              <a:t>application</a:t>
            </a:r>
            <a:r>
              <a:rPr lang="de-DE" sz="1600" dirty="0"/>
              <a:t>. Choos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 </a:t>
            </a:r>
            <a:r>
              <a:rPr lang="de-DE" sz="1600" b="1" dirty="0"/>
              <a:t>Text, </a:t>
            </a:r>
            <a:r>
              <a:rPr lang="de-DE" sz="1600" b="1" dirty="0" err="1"/>
              <a:t>Tree</a:t>
            </a:r>
            <a:r>
              <a:rPr lang="de-DE" sz="1600" b="1" dirty="0"/>
              <a:t>, Table </a:t>
            </a:r>
            <a:r>
              <a:rPr lang="de-DE" sz="1600" dirty="0" err="1"/>
              <a:t>or</a:t>
            </a:r>
            <a:r>
              <a:rPr lang="de-DE" sz="1600" dirty="0"/>
              <a:t> Table </a:t>
            </a:r>
            <a:r>
              <a:rPr lang="de-DE" sz="1600" dirty="0" err="1"/>
              <a:t>view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A5DE6A-23E8-4714-B1B0-51F9817FC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2471484"/>
            <a:ext cx="3584258" cy="20776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9AFE34-1ABA-4E3F-9324-9F97A0A9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323" y="2867724"/>
            <a:ext cx="3605006" cy="20776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110E42-2B8D-42F9-9744-BDEBF189C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1" y="3360668"/>
            <a:ext cx="3555688" cy="20776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2800AD-7905-400A-974C-2C2689161C40}"/>
              </a:ext>
            </a:extLst>
          </p:cNvPr>
          <p:cNvSpPr txBox="1"/>
          <p:nvPr/>
        </p:nvSpPr>
        <p:spPr>
          <a:xfrm>
            <a:off x="2010230" y="5816579"/>
            <a:ext cx="931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learn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familar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trying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demo</a:t>
            </a:r>
            <a:r>
              <a:rPr lang="de-DE" sz="1600" dirty="0"/>
              <a:t> online </a:t>
            </a:r>
            <a:r>
              <a:rPr lang="de-DE" sz="1600" dirty="0" err="1"/>
              <a:t>version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: </a:t>
            </a:r>
            <a:r>
              <a:rPr lang="de-DE" sz="1600" dirty="0">
                <a:hlinkClick r:id="rId7"/>
              </a:rPr>
              <a:t>https://jsoneditoronline.org/</a:t>
            </a: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b="1" dirty="0"/>
              <a:t>:</a:t>
            </a:r>
            <a:r>
              <a:rPr lang="de-DE" sz="1600" dirty="0"/>
              <a:t> </a:t>
            </a:r>
            <a:r>
              <a:rPr lang="de-DE" sz="1600" dirty="0" err="1"/>
              <a:t>Whatever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,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sure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/>
              <a:t>backup</a:t>
            </a:r>
            <a:r>
              <a:rPr lang="de-DE" sz="1600" dirty="0"/>
              <a:t>! So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made</a:t>
            </a:r>
            <a:r>
              <a:rPr lang="de-DE" sz="1600" dirty="0"/>
              <a:t> a </a:t>
            </a:r>
            <a:r>
              <a:rPr lang="de-DE" sz="1600" dirty="0" err="1"/>
              <a:t>mistake</a:t>
            </a:r>
            <a:r>
              <a:rPr lang="de-DE" sz="1600" dirty="0"/>
              <a:t>,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always</a:t>
            </a:r>
            <a:endParaRPr lang="de-DE" sz="1600" dirty="0"/>
          </a:p>
          <a:p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verions</a:t>
            </a:r>
            <a:r>
              <a:rPr lang="de-DE" sz="1600" dirty="0"/>
              <a:t> :P</a:t>
            </a:r>
          </a:p>
        </p:txBody>
      </p:sp>
    </p:spTree>
    <p:extLst>
      <p:ext uri="{BB962C8B-B14F-4D97-AF65-F5344CB8AC3E}">
        <p14:creationId xmlns:p14="http://schemas.microsoft.com/office/powerpoint/2010/main" val="391600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2682507"/>
            <a:ext cx="4538724" cy="25812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447806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</a:t>
            </a:r>
            <a:r>
              <a:rPr lang="de-DE" sz="3200" dirty="0"/>
              <a:t> </a:t>
            </a:r>
            <a:r>
              <a:rPr lang="de-DE" sz="3200" b="1" dirty="0"/>
              <a:t>Panel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5447807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</p:spTree>
    <p:extLst>
      <p:ext uri="{BB962C8B-B14F-4D97-AF65-F5344CB8AC3E}">
        <p14:creationId xmlns:p14="http://schemas.microsoft.com/office/powerpoint/2010/main" val="1983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1572</Words>
  <Application>Microsoft Office PowerPoint</Application>
  <PresentationFormat>Breitbild</PresentationFormat>
  <Paragraphs>188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matrixxx</dc:creator>
  <cp:lastModifiedBy>matrixxx</cp:lastModifiedBy>
  <cp:revision>86</cp:revision>
  <dcterms:created xsi:type="dcterms:W3CDTF">2025-02-11T12:22:58Z</dcterms:created>
  <dcterms:modified xsi:type="dcterms:W3CDTF">2025-02-20T16:30:49Z</dcterms:modified>
</cp:coreProperties>
</file>