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A138-10F1-4039-8909-B7A0D5EF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DEBE3-1A99-4F7B-B7A2-DAF31F430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832EE-75D6-4CF3-87C1-60CC273A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09807-7A1B-43A3-9BEB-A73E97CB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AAF08-994B-4345-879C-79495356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52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3891-B924-4F0E-819C-6A22717B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9F65C1-7276-46EA-B2AF-2E781F6E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A71AD6-7B23-4636-989E-2D41BA65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1B966-DF9B-4EE7-BE7D-514CB880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3664B-B8A8-44E6-9E5C-862424A5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9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E85CC-98BB-415A-A6E8-AD6325F8A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99C06A-8870-4BDC-A821-6EED9CEE1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B2356-D9A4-4153-BA20-90B27DF5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F9C24-674F-4F0B-AE94-53B60CE0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16E065-77E1-4738-902D-2491CD2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35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D51D-F40B-4B5E-B7B7-A4DD48F8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F3EBF-D0E9-48E1-97F0-739B2D06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D856B-A569-4E50-9505-B4301328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6788F-0D57-443E-BFCA-439B80A0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C9C12-8BFE-4D72-8F55-7205620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5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B36A2-A368-491D-8348-81EED86A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D1C50-3B21-4E0F-84D3-025FAC38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9DFE5-4FDD-45A2-8F58-679053C8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778D0-0A39-4FC8-A526-4AA0A36B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EFBAD-A1D8-4EEF-87BD-F83509AD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0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F5D37-C809-4DC0-B4F1-118299BD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BC865-05D0-41DE-AA48-7EF088738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9D016D-D371-4A1C-9E38-CD5868DE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93E08-9DBA-4EF2-A17E-4C5A7D5F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FB6D9E-741B-42D6-A88D-BDC97308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DB311A-29F0-48C2-A9F7-CAE14E2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E2C98-8012-4123-A871-8403EF0D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237D7E-CAD2-4CC7-B910-C00E6A87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C828E-1A2E-4C76-95C9-611E33734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02B047-049F-4D5F-A797-8EBD0A0C9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BA4BD9-FF07-4490-AA68-B56B7353E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06B83-D7B2-449A-9529-EAF4AC04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CB8D20-1973-42E4-AA93-3ED6D14D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91D426-AF72-4269-9B3E-9A86413A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7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CEA73-74AF-4407-8426-B2CCFD98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CE993A-93BF-4792-B6CF-3F189C86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F33CE-0EDC-4660-8880-7425AD55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AFD8B5-3ABE-45A7-A738-FBDA9B2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57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C3CC0D-4F26-402B-B7CE-5109D639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3D140B-1281-4582-B2FF-EAC7C4D3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B88B0-411E-45F3-AFCC-537EB6E9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D2DB3-337C-4F33-BDB5-A7B44580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926DF-1202-475E-8D67-9613AB36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983BCA-F9DA-42C6-81C5-E4B127CE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E71495-0DDC-461F-8CD1-FA340EA6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FA16C-A40A-4368-AD37-F2727E12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550F4F-724F-41E3-BE22-5671F330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90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39A3A-A49C-4232-BC06-413FDF41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6B493-490A-4DDE-8E85-7CD2C57BB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7D9252-D002-4C59-AE2D-03229E01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D5234C-C8B1-4C4D-BA54-44C66DB1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3BA8E2-DC44-4907-8855-3A8AC883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5824B-C794-4B1B-BAD9-538FB372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67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02A0BD-9593-40BE-8A3E-19897CC9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B3A30-EFF6-4625-9B23-BD3F9AA0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AEB96-5DD8-4EF5-AE7F-C77AB126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50D3-8354-48C6-BFB1-6362878F5DE1}" type="datetimeFigureOut">
              <a:rPr lang="de-DE" smtClean="0"/>
              <a:t>08.11.2020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A004A-F7E5-4CB4-8252-B8C67CF81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33F6B-D62E-41AC-9592-0D472288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B1B8-7257-4816-846F-A9A304BD95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82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10E05B-50E4-4AF8-AF93-53BD16E3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2247735"/>
            <a:ext cx="7906853" cy="236253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C6877D1-26BE-4CBC-B1D9-F6905CA568F4}"/>
              </a:ext>
            </a:extLst>
          </p:cNvPr>
          <p:cNvCxnSpPr>
            <a:cxnSpLocks/>
          </p:cNvCxnSpPr>
          <p:nvPr/>
        </p:nvCxnSpPr>
        <p:spPr>
          <a:xfrm flipH="1">
            <a:off x="4884821" y="1764632"/>
            <a:ext cx="1564105" cy="148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CB8DF27-4184-464C-86FD-E3AB2A7A0761}"/>
              </a:ext>
            </a:extLst>
          </p:cNvPr>
          <p:cNvSpPr txBox="1"/>
          <p:nvPr/>
        </p:nvSpPr>
        <p:spPr>
          <a:xfrm>
            <a:off x="3064042" y="1238799"/>
            <a:ext cx="627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 Add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„</a:t>
            </a:r>
            <a:r>
              <a:rPr lang="de-DE" dirty="0" err="1"/>
              <a:t>SoftReset</a:t>
            </a:r>
            <a:r>
              <a:rPr lang="de-DE" dirty="0"/>
              <a:t>“ </a:t>
            </a:r>
            <a:r>
              <a:rPr lang="de-DE" dirty="0" err="1"/>
              <a:t>there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D5452D2-6284-4936-A0D3-7520052210F6}"/>
              </a:ext>
            </a:extLst>
          </p:cNvPr>
          <p:cNvCxnSpPr>
            <a:cxnSpLocks/>
          </p:cNvCxnSpPr>
          <p:nvPr/>
        </p:nvCxnSpPr>
        <p:spPr>
          <a:xfrm flipH="1" flipV="1">
            <a:off x="5042759" y="3561348"/>
            <a:ext cx="2510589" cy="15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E8EDB39-C9C8-46F2-9F73-ADB407233550}"/>
              </a:ext>
            </a:extLst>
          </p:cNvPr>
          <p:cNvSpPr txBox="1"/>
          <p:nvPr/>
        </p:nvSpPr>
        <p:spPr>
          <a:xfrm>
            <a:off x="5887452" y="5029018"/>
            <a:ext cx="373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minimal63.ino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..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879EA2E-E3C1-4058-A841-41A24B5AD0B1}"/>
              </a:ext>
            </a:extLst>
          </p:cNvPr>
          <p:cNvSpPr txBox="1"/>
          <p:nvPr/>
        </p:nvSpPr>
        <p:spPr>
          <a:xfrm>
            <a:off x="1310519" y="5739212"/>
            <a:ext cx="581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minimal63-javascript and web-files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..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C8A577A-74DB-4D79-88A2-A4F07D51E17A}"/>
              </a:ext>
            </a:extLst>
          </p:cNvPr>
          <p:cNvCxnSpPr>
            <a:cxnSpLocks/>
          </p:cNvCxnSpPr>
          <p:nvPr/>
        </p:nvCxnSpPr>
        <p:spPr>
          <a:xfrm flipV="1">
            <a:off x="2462463" y="3742651"/>
            <a:ext cx="1796717" cy="199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D7768-A097-4D9D-9632-60DE38A4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43918-172C-4C8C-98CB-B9CC52B0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All </a:t>
            </a:r>
            <a:r>
              <a:rPr lang="de-DE" dirty="0" err="1"/>
              <a:t>javascript</a:t>
            </a:r>
            <a:r>
              <a:rPr lang="de-DE" dirty="0"/>
              <a:t>-files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>
                <a:solidFill>
                  <a:srgbClr val="FF0000"/>
                </a:solidFill>
              </a:rPr>
              <a:t>_c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. Place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(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server</a:t>
            </a:r>
            <a:r>
              <a:rPr lang="de-DE" dirty="0"/>
              <a:t>).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DM5XX-Server (and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)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all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. Move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Directory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(</a:t>
            </a:r>
            <a:r>
              <a:rPr lang="de-DE" dirty="0" err="1"/>
              <a:t>normally</a:t>
            </a:r>
            <a:r>
              <a:rPr lang="de-DE" dirty="0"/>
              <a:t>, u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…)</a:t>
            </a:r>
          </a:p>
          <a:p>
            <a:pPr>
              <a:buFontTx/>
              <a:buChar char="-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80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Müller</dc:creator>
  <cp:lastModifiedBy>Michael Müller</cp:lastModifiedBy>
  <cp:revision>3</cp:revision>
  <dcterms:created xsi:type="dcterms:W3CDTF">2020-11-08T12:32:25Z</dcterms:created>
  <dcterms:modified xsi:type="dcterms:W3CDTF">2020-11-08T14:52:25Z</dcterms:modified>
</cp:coreProperties>
</file>