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478-E93B-4A0E-AE64-84513F208386}" type="datetimeFigureOut">
              <a:rPr lang="ru-RU" smtClean="0"/>
              <a:pPr/>
              <a:t>15.01.2022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735FC9D-BC01-49E9-9252-6558114A8E6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478-E93B-4A0E-AE64-84513F208386}" type="datetimeFigureOut">
              <a:rPr lang="ru-RU" smtClean="0"/>
              <a:pPr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FC9D-BC01-49E9-9252-6558114A8E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478-E93B-4A0E-AE64-84513F208386}" type="datetimeFigureOut">
              <a:rPr lang="ru-RU" smtClean="0"/>
              <a:pPr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FC9D-BC01-49E9-9252-6558114A8E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478-E93B-4A0E-AE64-84513F208386}" type="datetimeFigureOut">
              <a:rPr lang="ru-RU" smtClean="0"/>
              <a:pPr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FC9D-BC01-49E9-9252-6558114A8E6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478-E93B-4A0E-AE64-84513F208386}" type="datetimeFigureOut">
              <a:rPr lang="ru-RU" smtClean="0"/>
              <a:pPr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735FC9D-BC01-49E9-9252-6558114A8E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478-E93B-4A0E-AE64-84513F208386}" type="datetimeFigureOut">
              <a:rPr lang="ru-RU" smtClean="0"/>
              <a:pPr/>
              <a:t>15.01.2022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FC9D-BC01-49E9-9252-6558114A8E6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478-E93B-4A0E-AE64-84513F208386}" type="datetimeFigureOut">
              <a:rPr lang="ru-RU" smtClean="0"/>
              <a:pPr/>
              <a:t>15.01.2022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FC9D-BC01-49E9-9252-6558114A8E6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478-E93B-4A0E-AE64-84513F208386}" type="datetimeFigureOut">
              <a:rPr lang="ru-RU" smtClean="0"/>
              <a:pPr/>
              <a:t>15.01.2022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FC9D-BC01-49E9-9252-6558114A8E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478-E93B-4A0E-AE64-84513F208386}" type="datetimeFigureOut">
              <a:rPr lang="ru-RU" smtClean="0"/>
              <a:pPr/>
              <a:t>15.01.2022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FC9D-BC01-49E9-9252-6558114A8E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478-E93B-4A0E-AE64-84513F208386}" type="datetimeFigureOut">
              <a:rPr lang="ru-RU" smtClean="0"/>
              <a:pPr/>
              <a:t>15.01.2022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FC9D-BC01-49E9-9252-6558114A8E6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478-E93B-4A0E-AE64-84513F208386}" type="datetimeFigureOut">
              <a:rPr lang="ru-RU" smtClean="0"/>
              <a:pPr/>
              <a:t>15.01.2022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735FC9D-BC01-49E9-9252-6558114A8E6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2E7478-E93B-4A0E-AE64-84513F208386}" type="datetimeFigureOut">
              <a:rPr lang="ru-RU" smtClean="0"/>
              <a:pPr/>
              <a:t>15.01.2022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735FC9D-BC01-49E9-9252-6558114A8E6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661248"/>
            <a:ext cx="5608712" cy="1024136"/>
          </a:xfrm>
        </p:spPr>
        <p:txBody>
          <a:bodyPr/>
          <a:lstStyle/>
          <a:p>
            <a:r>
              <a:rPr lang="ru-RU" dirty="0" smtClean="0"/>
              <a:t>Сделано: Лимоновым  Дмитрием</a:t>
            </a:r>
          </a:p>
          <a:p>
            <a:r>
              <a:rPr lang="ru-RU" dirty="0" smtClean="0"/>
              <a:t>и Пичугиной Екатериной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ru-RU" dirty="0" smtClean="0"/>
              <a:t>Это не игра</a:t>
            </a:r>
            <a:r>
              <a:rPr lang="en-US" dirty="0" smtClean="0"/>
              <a:t>”</a:t>
            </a:r>
            <a:endParaRPr lang="ru-RU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Идея игры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954" y="2348880"/>
            <a:ext cx="7178462" cy="403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973177"/>
            <a:ext cx="8588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Игра имеет вид головоломки и её идея заключается . Игра будет против того, чтобы пользователь играл в неё, и не будет идти против него</a:t>
            </a:r>
            <a:r>
              <a:rPr lang="ru-RU" sz="2000" dirty="0" smtClean="0"/>
              <a:t>. </a:t>
            </a:r>
            <a:r>
              <a:rPr lang="ru-RU" sz="2000" dirty="0" smtClean="0"/>
              <a:t>Нашей задачей было сделать интересную и привлекающую игроков игру.</a:t>
            </a:r>
            <a:endParaRPr lang="ru-RU" sz="2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2958132" cy="361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419872" y="1340768"/>
            <a:ext cx="5306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Главная составляющей </a:t>
            </a:r>
            <a:r>
              <a:rPr lang="ru-RU" dirty="0" err="1" smtClean="0"/>
              <a:t>геймплея</a:t>
            </a:r>
            <a:r>
              <a:rPr lang="ru-RU" dirty="0" smtClean="0"/>
              <a:t> является </a:t>
            </a:r>
          </a:p>
          <a:p>
            <a:r>
              <a:rPr lang="ru-RU" dirty="0" smtClean="0"/>
              <a:t>Взаимодействие с объектами с помощью мышки.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5359" y="2492896"/>
            <a:ext cx="5911137" cy="344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4561593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548680"/>
            <a:ext cx="3926854" cy="372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12548" y="4293096"/>
            <a:ext cx="4080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Игра состоит из десяти </a:t>
            </a:r>
            <a:r>
              <a:rPr lang="ru-RU" dirty="0" err="1" smtClean="0"/>
              <a:t>рендеров</a:t>
            </a:r>
            <a:endParaRPr lang="ru-RU" dirty="0" smtClean="0"/>
          </a:p>
          <a:p>
            <a:r>
              <a:rPr lang="ru-RU" dirty="0" smtClean="0"/>
              <a:t>к</a:t>
            </a:r>
            <a:r>
              <a:rPr lang="ru-RU" dirty="0" smtClean="0"/>
              <a:t>аждый из которых отвечает за свой</a:t>
            </a:r>
          </a:p>
          <a:p>
            <a:r>
              <a:rPr lang="ru-RU" dirty="0" smtClean="0"/>
              <a:t>м</a:t>
            </a:r>
            <a:r>
              <a:rPr lang="ru-RU" dirty="0" smtClean="0"/>
              <a:t>омент в игре.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5589240"/>
            <a:ext cx="167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Главный </a:t>
            </a:r>
            <a:r>
              <a:rPr lang="ru-RU" dirty="0" err="1" smtClean="0"/>
              <a:t>инит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0"/>
            <a:ext cx="344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Составляющие кода</a:t>
            </a:r>
            <a:endParaRPr lang="ru-RU" sz="28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724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Вывод: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73177"/>
            <a:ext cx="8588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итоге мы достигли поставленных задач и у нас вышло сделать запоминающуюся и не похожую на другие игры, где сначала нужно найти её.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3839219" cy="394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3460</TotalTime>
  <Words>107</Words>
  <Application>Microsoft Office PowerPoint</Application>
  <PresentationFormat>Экран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Справедливость</vt:lpstr>
      <vt:lpstr>Проект по PyGame: “Это не игра”</vt:lpstr>
      <vt:lpstr>Идея игры</vt:lpstr>
      <vt:lpstr>Слайд 3</vt:lpstr>
      <vt:lpstr>Слайд 4</vt:lpstr>
      <vt:lpstr>Вывод: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Катя Пичугина</dc:creator>
  <cp:lastModifiedBy>Катя Пичугина</cp:lastModifiedBy>
  <cp:revision>83</cp:revision>
  <dcterms:created xsi:type="dcterms:W3CDTF">2022-01-13T14:42:40Z</dcterms:created>
  <dcterms:modified xsi:type="dcterms:W3CDTF">2022-01-17T14:33:13Z</dcterms:modified>
</cp:coreProperties>
</file>