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1D47-7F1B-3B4F-8A56-8FE5EA1D7F81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8242-5C57-DD41-8FF2-9532B680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5093" y="764274"/>
            <a:ext cx="3261815" cy="586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991" y="2104033"/>
            <a:ext cx="2713630" cy="586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About Me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9011" y="2104033"/>
            <a:ext cx="2713630" cy="586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What I do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8031" y="2104033"/>
            <a:ext cx="2713630" cy="586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87052" y="2104033"/>
            <a:ext cx="2713630" cy="586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3614951" y="-377016"/>
            <a:ext cx="752905" cy="4209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4" idx="2"/>
          </p:cNvCxnSpPr>
          <p:nvPr/>
        </p:nvCxnSpPr>
        <p:spPr>
          <a:xfrm rot="5400000" flipH="1" flipV="1">
            <a:off x="5024461" y="1032494"/>
            <a:ext cx="752905" cy="1390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16200000" flipV="1">
            <a:off x="6433972" y="1013158"/>
            <a:ext cx="752905" cy="14288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4" idx="2"/>
          </p:cNvCxnSpPr>
          <p:nvPr/>
        </p:nvCxnSpPr>
        <p:spPr>
          <a:xfrm rot="16200000" flipV="1">
            <a:off x="7843482" y="-396352"/>
            <a:ext cx="752905" cy="4247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</dc:creator>
  <cp:lastModifiedBy>David Ma</cp:lastModifiedBy>
  <cp:revision>1</cp:revision>
  <dcterms:created xsi:type="dcterms:W3CDTF">2015-10-27T17:26:10Z</dcterms:created>
  <dcterms:modified xsi:type="dcterms:W3CDTF">2015-10-27T17:31:32Z</dcterms:modified>
</cp:coreProperties>
</file>