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D753-0653-468C-9A96-4BF8C459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95AC-4A98-4FD1-8454-81F3BA8D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9A0F-0FDA-4C0E-BE9C-2C9278C2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B5C2-0E65-4CD9-A29F-71FB4E36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38F9-3FA2-4458-944F-E5508FB1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48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6E5-34EF-4124-B095-4515C1A8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452AF-E1F6-4076-81FA-D4085C7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8858-C468-4A21-922A-11A77F80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4DDC-BE32-4E49-AE9C-B01AF7E8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6465-E294-4FDD-85FB-F60B4AFD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13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F1E86-3154-472F-BC95-1F6AAD0AF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1826E-32CD-449A-9749-204CB720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D8D5-448D-4BEC-9425-647E3D28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1D81-2190-4073-8363-441879A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0D3-B2BA-4DE0-B512-6B5BBFE9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39A1-79E4-4BCE-B740-55AFCF57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27B1-7798-413D-AFB8-2142C6C5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73DB-ACC6-40AE-A129-E65D3F97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D3EC-E816-421D-BCBD-06FD4248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93B8-35FA-4CDB-AC4E-2CB9F561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0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9B64-F14C-47D8-A851-1DB0E25A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CB41-0275-4931-9E16-36BCA910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F65C-6015-498D-B4C0-04289254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BE8D-76E5-4193-866F-DB59962B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991D-448F-4475-90B9-DA9A94C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2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2DF5-324E-4D6A-9EAE-74AEE7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CD61-58F9-4F2C-AC95-E65F2F825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CE7F-6BB7-4726-9015-7EC2E081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612E-52FB-4662-9168-B58394CB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D9308-A698-401E-A088-3F2DC59D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B2E7-7452-436E-95A1-4FD65C3A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6412-FBF1-4102-9B4C-7477D86A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3690-526D-416B-86E0-0D51431F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D82-5DCB-4A18-8E92-C3311C32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FF22A-3094-4DCD-92E6-BA7F2294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BF969-12F5-4FB3-8C27-E24CBFD11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F78F9-D01F-4664-B308-C74EC933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33613-1F52-469F-A4F4-E802696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C519-F0AB-431A-9DCB-3EB8495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3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762D-7375-43F0-A284-9E7256E4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9B3B-7784-4210-888A-C61494B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2E73-73C5-4564-8D53-6BD56AB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3F841-AB2D-412E-ACEE-621B14B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80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32435-0E61-438B-BE10-B099A122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81896-87C4-44B5-AD0A-7F169ACB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0089-7B48-46C8-8DF8-39ADA9ED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A8C5-1330-42D3-BA99-37FD2B3F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772D-C470-4D13-9A5E-467DD928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6B31-0C90-4813-88FB-C09374D0B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7035-8862-4931-81B3-8EB13DCD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B9BA-C674-4FE5-86BB-780EA596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0164-DB6E-4316-A4EE-3A290B0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7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6316-6536-415C-8A7F-85CF5E2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099DB-37B9-4F15-92BC-7301E8741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2B7F6-1F27-4794-9DE6-0E1E858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FE4D-565A-4B6C-9E5C-AA084EC6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2B8A-4DD7-4405-8A8C-66FDC2A6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AEE3-9BD1-496B-B232-3C87B2B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8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0C210-50E0-4F3A-A8F7-A0EEA528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EF7B-733C-41D2-BE03-176AB3C1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82F7-4E6D-46AB-B8BB-CEDC6C74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5ECC-A2C9-48E0-B35D-37C52F184F77}" type="datetimeFigureOut">
              <a:rPr lang="en-CA" smtClean="0"/>
              <a:t>2021-03-21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8B28-3C2E-4C6A-A7E4-A7F338C09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7BF0-BBF8-40C7-BEA9-E79F76FA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2A24-F5BA-47A4-9442-7328F497D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2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CB43-BDDA-4380-97D8-0D6D119F7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Defense Game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5790-DA28-4973-9653-E0FC57639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Ubisoft Next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04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4184-8596-4A9C-AE8E-46301D65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A27F-E7CF-4307-8249-9A836EC4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84" y="1825625"/>
            <a:ext cx="4439816" cy="4351338"/>
          </a:xfrm>
        </p:spPr>
        <p:txBody>
          <a:bodyPr/>
          <a:lstStyle/>
          <a:p>
            <a:r>
              <a:rPr lang="en-US" dirty="0"/>
              <a:t>Click one of the buttons to load a level</a:t>
            </a:r>
          </a:p>
          <a:p>
            <a:r>
              <a:rPr lang="en-US" dirty="0"/>
              <a:t>Optionally use the debug controls in the bottom right to check out the end screen states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C841F4-576E-4765-80B6-C68C6E8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1" y="1825625"/>
            <a:ext cx="6217683" cy="4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09E3-5428-4A4E-A132-28A40966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21C0-2DD4-4695-9BC5-F112C5BB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702" y="1806191"/>
            <a:ext cx="4318518" cy="4109417"/>
          </a:xfrm>
        </p:spPr>
        <p:txBody>
          <a:bodyPr/>
          <a:lstStyle/>
          <a:p>
            <a:r>
              <a:rPr lang="en-US" dirty="0"/>
              <a:t>Enemies spawn on red squares</a:t>
            </a:r>
          </a:p>
          <a:p>
            <a:r>
              <a:rPr lang="en-US" dirty="0"/>
              <a:t>Player must defend green squares</a:t>
            </a:r>
          </a:p>
          <a:p>
            <a:r>
              <a:rPr lang="en-US" dirty="0"/>
              <a:t>Enemies move on brown squares</a:t>
            </a:r>
          </a:p>
          <a:p>
            <a:r>
              <a:rPr lang="en-US" dirty="0"/>
              <a:t>Player can build turrets on blue squares by clicking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608AD-38CC-4A5B-B6B6-612F339E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8" y="1690688"/>
            <a:ext cx="2885316" cy="2195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83BE9-EECC-4791-83CC-70A6900F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4" y="1690688"/>
            <a:ext cx="2885316" cy="2160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B5D1E-62BA-4869-82FF-0A6AA3749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5" y="3851163"/>
            <a:ext cx="2933482" cy="2195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F0E-E99F-4600-9E15-F7534ACCD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64" y="3849673"/>
            <a:ext cx="2884389" cy="21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776-9D95-43CB-BDEB-F37ECFE0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9315-DC51-43DF-BAB1-8FD26C49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/>
          <a:lstStyle/>
          <a:p>
            <a:r>
              <a:rPr lang="en-US" dirty="0"/>
              <a:t>Top left -&gt; quit to main menu</a:t>
            </a:r>
          </a:p>
          <a:p>
            <a:r>
              <a:rPr lang="en-US" dirty="0"/>
              <a:t>Top middle -&gt; wave and enemy count</a:t>
            </a:r>
          </a:p>
          <a:p>
            <a:r>
              <a:rPr lang="en-US" dirty="0"/>
              <a:t>Left -&gt; abilities</a:t>
            </a:r>
          </a:p>
          <a:p>
            <a:r>
              <a:rPr lang="en-US" dirty="0"/>
              <a:t>Right -&gt; upgrades</a:t>
            </a:r>
          </a:p>
          <a:p>
            <a:r>
              <a:rPr lang="en-US" dirty="0"/>
              <a:t>Bottom -&gt; money and health</a:t>
            </a:r>
          </a:p>
          <a:p>
            <a:r>
              <a:rPr lang="en-US" dirty="0"/>
              <a:t>Middle -&gt; game screen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A2F2-F9BF-4558-AFBA-BA7D6E3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5" y="1825625"/>
            <a:ext cx="5538669" cy="40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343E-0A7C-469B-89F0-5E1A7BF3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0C942-6DA7-4006-9CC4-F1F9BBD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2" y="1268963"/>
            <a:ext cx="10878488" cy="120871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A81433-7313-4D06-9654-37993B009497}"/>
              </a:ext>
            </a:extLst>
          </p:cNvPr>
          <p:cNvSpPr txBox="1">
            <a:spLocks/>
          </p:cNvSpPr>
          <p:nvPr/>
        </p:nvSpPr>
        <p:spPr>
          <a:xfrm>
            <a:off x="475312" y="2661356"/>
            <a:ext cx="11055220" cy="3437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left to right:</a:t>
            </a:r>
          </a:p>
          <a:p>
            <a:r>
              <a:rPr lang="en-US" dirty="0"/>
              <a:t>Basic -&gt; just moves around</a:t>
            </a:r>
          </a:p>
          <a:p>
            <a:r>
              <a:rPr lang="en-US" dirty="0"/>
              <a:t>Fast -&gt; moves quicker</a:t>
            </a:r>
          </a:p>
          <a:p>
            <a:r>
              <a:rPr lang="en-US" dirty="0"/>
              <a:t>Strong -&gt; more HP, moves slow</a:t>
            </a:r>
          </a:p>
          <a:p>
            <a:r>
              <a:rPr lang="en-US" dirty="0"/>
              <a:t>Healer -&gt; heals allies in a radius</a:t>
            </a:r>
          </a:p>
          <a:p>
            <a:r>
              <a:rPr lang="en-US" dirty="0"/>
              <a:t>Speeder -&gt; speeds up allies within radius</a:t>
            </a:r>
          </a:p>
          <a:p>
            <a:r>
              <a:rPr lang="en-US" dirty="0"/>
              <a:t>EMP -&gt; disables player turrets within radius</a:t>
            </a:r>
          </a:p>
          <a:p>
            <a:r>
              <a:rPr lang="en-US" dirty="0"/>
              <a:t>Bomber -&gt;damages any turrets with radius when destroyed</a:t>
            </a:r>
          </a:p>
          <a:p>
            <a:r>
              <a:rPr lang="en-US" dirty="0"/>
              <a:t>Boss -&gt; very slow, very high health, very high damage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98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E8D6-C21B-4B78-9E75-FDD30D90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Abilities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4544-83C7-4A25-A3A9-BC3F4A8D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906" y="1816295"/>
            <a:ext cx="7424206" cy="4351338"/>
          </a:xfrm>
        </p:spPr>
        <p:txBody>
          <a:bodyPr/>
          <a:lstStyle/>
          <a:p>
            <a:r>
              <a:rPr lang="en-US" dirty="0"/>
              <a:t>Click button to start ability (need amount of money in brackets)</a:t>
            </a:r>
          </a:p>
          <a:p>
            <a:r>
              <a:rPr lang="en-US" dirty="0"/>
              <a:t>Circular targeting reticle will appear around the mouse</a:t>
            </a:r>
          </a:p>
          <a:p>
            <a:r>
              <a:rPr lang="en-US" dirty="0"/>
              <a:t>Press space to trigger ability, right click to cancel</a:t>
            </a:r>
          </a:p>
          <a:p>
            <a:r>
              <a:rPr lang="en-US" dirty="0"/>
              <a:t>Heal -&gt; heals any turrets in the radius</a:t>
            </a:r>
          </a:p>
          <a:p>
            <a:r>
              <a:rPr lang="en-US" dirty="0"/>
              <a:t>Damage -&gt; damages any enemies in the radius</a:t>
            </a:r>
          </a:p>
          <a:p>
            <a:r>
              <a:rPr lang="en-US" dirty="0"/>
              <a:t>Slow -&gt; places a slow field that halves enemy speed for the duration within the radius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BD1C3-866A-42FF-9155-9E36B97E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88" y="2004813"/>
            <a:ext cx="213389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66D-52BF-47F9-A28F-057ED2D6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Upgrades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85B9-0FAF-4CCF-BD28-A7ADDB46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4" y="1825625"/>
            <a:ext cx="7173686" cy="4351338"/>
          </a:xfrm>
        </p:spPr>
        <p:txBody>
          <a:bodyPr/>
          <a:lstStyle/>
          <a:p>
            <a:r>
              <a:rPr lang="en-US" dirty="0"/>
              <a:t>Click to trigger (need money in brackets)</a:t>
            </a:r>
          </a:p>
          <a:p>
            <a:r>
              <a:rPr lang="en-US" dirty="0"/>
              <a:t>One-time use, upgrades all current and future turrets</a:t>
            </a:r>
          </a:p>
          <a:p>
            <a:r>
              <a:rPr lang="en-US" dirty="0"/>
              <a:t>Tri-Shot -&gt; shoots three bullets instead of 1</a:t>
            </a:r>
          </a:p>
          <a:p>
            <a:r>
              <a:rPr lang="en-US" dirty="0"/>
              <a:t>Bullet homing -&gt; bullets will home on target after a short duration</a:t>
            </a:r>
          </a:p>
          <a:p>
            <a:r>
              <a:rPr lang="en-CA" dirty="0"/>
              <a:t>Bullet splash damage -&gt; when destroyed, bullets will cause damage to enemies within radius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BDE21-85F2-4540-BE6D-2427A86A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0" y="1499053"/>
            <a:ext cx="1974984" cy="48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Tower Defense Game</vt:lpstr>
      <vt:lpstr>Main Menu</vt:lpstr>
      <vt:lpstr>Levels</vt:lpstr>
      <vt:lpstr>Main UI</vt:lpstr>
      <vt:lpstr>Enemies</vt:lpstr>
      <vt:lpstr>Reusable Abilities</vt:lpstr>
      <vt:lpstr>One-Time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</dc:title>
  <dc:creator>Daniel MacCormick</dc:creator>
  <cp:lastModifiedBy>Daniel MacCormick</cp:lastModifiedBy>
  <cp:revision>2</cp:revision>
  <dcterms:created xsi:type="dcterms:W3CDTF">2021-03-22T03:39:54Z</dcterms:created>
  <dcterms:modified xsi:type="dcterms:W3CDTF">2021-03-22T03:50:28Z</dcterms:modified>
</cp:coreProperties>
</file>