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1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9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2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1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9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0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1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F434-CCE6-438B-8BE4-9ADDD3BC16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B922-4E75-4A72-895F-CD479D9C6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0" y="609600"/>
            <a:ext cx="9944100" cy="217516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PROJECT TITLE</a:t>
            </a:r>
            <a:br>
              <a:rPr lang="en-US" dirty="0"/>
            </a:br>
            <a:r>
              <a:rPr lang="en-US" b="1" dirty="0"/>
              <a:t>DEVELOPMENT OF ATC MAP MOBILE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455" y="3255819"/>
            <a:ext cx="10958945" cy="2660072"/>
          </a:xfrm>
        </p:spPr>
        <p:txBody>
          <a:bodyPr>
            <a:normAutofit/>
          </a:bodyPr>
          <a:lstStyle/>
          <a:p>
            <a:r>
              <a:rPr lang="en-US" dirty="0"/>
              <a:t>NAME: </a:t>
            </a:r>
            <a:r>
              <a:rPr lang="en-US" b="1" dirty="0"/>
              <a:t>DAVID S. MACHIBYA</a:t>
            </a:r>
          </a:p>
          <a:p>
            <a:r>
              <a:rPr lang="en-US" dirty="0"/>
              <a:t>ADMISSION NUMBER: </a:t>
            </a:r>
            <a:r>
              <a:rPr lang="en-US" b="1" dirty="0"/>
              <a:t>19050513009</a:t>
            </a:r>
          </a:p>
          <a:p>
            <a:r>
              <a:rPr lang="en-US" dirty="0"/>
              <a:t>DEPARTMENT: </a:t>
            </a:r>
            <a:r>
              <a:rPr lang="en-US" b="1" dirty="0"/>
              <a:t>INFORMATION COMMUNICATION </a:t>
            </a:r>
          </a:p>
          <a:p>
            <a:r>
              <a:rPr lang="en-US" b="1" dirty="0"/>
              <a:t>TECHNOLOGY</a:t>
            </a:r>
          </a:p>
          <a:p>
            <a:r>
              <a:rPr lang="en-US" dirty="0"/>
              <a:t>BACHELOR: </a:t>
            </a:r>
            <a:r>
              <a:rPr lang="en-US" b="1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5628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MAIN OBJECTIVE</a:t>
            </a:r>
          </a:p>
          <a:p>
            <a:pPr marL="0" indent="0">
              <a:buNone/>
            </a:pPr>
            <a:r>
              <a:rPr lang="en-US" dirty="0"/>
              <a:t>To develop ATC Map Mobile Application to help visitors and </a:t>
            </a:r>
            <a:r>
              <a:rPr lang="en-US" dirty="0" err="1"/>
              <a:t>freshers</a:t>
            </a:r>
            <a:r>
              <a:rPr lang="en-US" dirty="0"/>
              <a:t> navigate the College and nearby social services.</a:t>
            </a:r>
          </a:p>
          <a:p>
            <a:pPr marL="0" indent="0">
              <a:buNone/>
            </a:pPr>
            <a:r>
              <a:rPr lang="en-US" b="1" dirty="0"/>
              <a:t>SPECIFIC OBJECTIVES</a:t>
            </a:r>
          </a:p>
          <a:p>
            <a:r>
              <a:rPr lang="en-US" dirty="0"/>
              <a:t>To collect user requirements</a:t>
            </a:r>
          </a:p>
          <a:p>
            <a:r>
              <a:rPr lang="en-US" dirty="0"/>
              <a:t>To design the ATC Map mobile application</a:t>
            </a:r>
          </a:p>
          <a:p>
            <a:r>
              <a:rPr lang="en-US" dirty="0"/>
              <a:t>To implement the ATC map mobile application</a:t>
            </a:r>
          </a:p>
          <a:p>
            <a:r>
              <a:rPr lang="en-US" dirty="0"/>
              <a:t>To validate the ATC Map mobile application if it meets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9380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0DE1-48C7-45A3-88CF-213C4878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T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6B24-A1B4-4CE1-8306-4B05A1E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Z" dirty="0"/>
              <a:t>The mobile application </a:t>
            </a:r>
            <a:r>
              <a:rPr lang="en-US" dirty="0"/>
              <a:t>is focused</a:t>
            </a:r>
            <a:r>
              <a:rPr lang="en-TZ" dirty="0"/>
              <a:t> on solving the problem of navigating campuses or institutions by using ATC as a case study.</a:t>
            </a:r>
          </a:p>
          <a:p>
            <a:pPr marL="0" indent="0">
              <a:buNone/>
            </a:pPr>
            <a:r>
              <a:rPr lang="en-TZ" dirty="0"/>
              <a:t>The system </a:t>
            </a:r>
            <a:r>
              <a:rPr lang="en-US" dirty="0"/>
              <a:t>have</a:t>
            </a:r>
            <a:r>
              <a:rPr lang="en-TZ" dirty="0"/>
              <a:t> the following </a:t>
            </a:r>
            <a:r>
              <a:rPr lang="en-US" dirty="0"/>
              <a:t>core </a:t>
            </a:r>
            <a:r>
              <a:rPr lang="en-TZ" dirty="0"/>
              <a:t>functionalities</a:t>
            </a:r>
            <a:r>
              <a:rPr lang="en-US" dirty="0"/>
              <a:t>.</a:t>
            </a:r>
            <a:endParaRPr lang="en-TZ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TZ" dirty="0"/>
              <a:t>Map of Arusha Technical College and nearby locations labelling offices, buildings, and other important areas.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TZ" dirty="0"/>
              <a:t>Provide a panel for users to comment and rate services available on the map.</a:t>
            </a:r>
            <a:endParaRPr lang="en-US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TZ" dirty="0"/>
              <a:t>Provide directions from one of the areas found on the map to another</a:t>
            </a:r>
            <a:br>
              <a:rPr lang="en-TZ" dirty="0"/>
            </a:b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53291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B108-C41C-42B7-B16B-CF360BF2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T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F5019-1E72-43DD-ACEA-292514A65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0" b="10844"/>
          <a:stretch/>
        </p:blipFill>
        <p:spPr>
          <a:xfrm>
            <a:off x="838200" y="1368858"/>
            <a:ext cx="10397836" cy="5420525"/>
          </a:xfrm>
        </p:spPr>
      </p:pic>
    </p:spTree>
    <p:extLst>
      <p:ext uri="{BB962C8B-B14F-4D97-AF65-F5344CB8AC3E}">
        <p14:creationId xmlns:p14="http://schemas.microsoft.com/office/powerpoint/2010/main" val="186870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581C-1F7A-4684-8B6D-0F7C371A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	</a:t>
            </a:r>
            <a:endParaRPr lang="en-T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029741-4BC0-4726-98BD-54CDDA26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5" y="1384783"/>
            <a:ext cx="9190958" cy="55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4F97-7F15-45C2-A206-348176FF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347FD-1C38-4705-ACA0-CC1D80087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3269159" cy="5811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A23E1E-37E8-4EDB-8155-779DCD4A2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74" y="289556"/>
            <a:ext cx="3366221" cy="5984392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03DC966-6475-4F2D-B0D0-92D5F278E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73" y="362168"/>
            <a:ext cx="3194107" cy="567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445A-CBF0-433C-A942-52C8D197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417CC0-9C12-425C-ACD8-4C9B5CEC49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18" y="1145905"/>
            <a:ext cx="3315201" cy="58936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8D8A1E-3349-4059-B0F5-738A11F940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28" y="1327499"/>
            <a:ext cx="2906613" cy="51673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AD51D4-FA31-47AF-979D-0A17DAE2E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" y="1327499"/>
            <a:ext cx="3008019" cy="5347589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8F32BDB-20D7-4C1D-9234-B29E4395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54075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4F97-7F15-45C2-A206-348176FF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FA0-3DBA-458A-BEC3-2454C78C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31430-7126-4743-BB6D-C26F42AE9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3226039" cy="5735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8A38A-0572-49A0-A237-9C96DD469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27" y="348094"/>
            <a:ext cx="3226040" cy="573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C50FB8-14C6-4086-B466-F4AEE0C85A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55" y="365125"/>
            <a:ext cx="3226040" cy="57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5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DA3F-CB98-472D-987E-88D97F9A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T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8293-5F4C-46F6-8191-3C6EEFC4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 upcoming app releases I recommend that all users have the ability to add new places, rooms or buildings with some verification criteria so as to make possible to cover much more places.</a:t>
            </a:r>
          </a:p>
          <a:p>
            <a:r>
              <a:rPr lang="en-US" sz="3200" dirty="0"/>
              <a:t>In the future a web version of the app should be built so as to allow people with computers and other computing devices to access the system.</a:t>
            </a:r>
            <a:endParaRPr lang="en-TZ" sz="3200" dirty="0"/>
          </a:p>
        </p:txBody>
      </p:sp>
    </p:spTree>
    <p:extLst>
      <p:ext uri="{BB962C8B-B14F-4D97-AF65-F5344CB8AC3E}">
        <p14:creationId xmlns:p14="http://schemas.microsoft.com/office/powerpoint/2010/main" val="263487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223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PROJECT TITLE DEVELOPMENT OF ATC MAP MOBILE APPLICATION</vt:lpstr>
      <vt:lpstr>OBJECTIVES</vt:lpstr>
      <vt:lpstr>SCOPE</vt:lpstr>
      <vt:lpstr>Database Design</vt:lpstr>
      <vt:lpstr>Use case diagram </vt:lpstr>
      <vt:lpstr>PowerPoint Presentation</vt:lpstr>
      <vt:lpstr>PowerPoint Presentation</vt:lpstr>
      <vt:lpstr>PowerPoint Presentation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DEVELOPMENT OF ATC MAP MOBILE APPLICATION</dc:title>
  <dc:creator>hp</dc:creator>
  <cp:lastModifiedBy>Admin</cp:lastModifiedBy>
  <cp:revision>43</cp:revision>
  <dcterms:created xsi:type="dcterms:W3CDTF">2022-05-26T05:46:14Z</dcterms:created>
  <dcterms:modified xsi:type="dcterms:W3CDTF">2022-07-20T05:41:38Z</dcterms:modified>
</cp:coreProperties>
</file>