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E2C86-43CF-AB48-B6B6-87B79C1E0596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D391-D631-2A41-A876-52306458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D391-D631-2A41-A876-52306458E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erce-basin-44180.herokuapp.com/index1.html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3823" y="3711870"/>
            <a:ext cx="6400800" cy="1752600"/>
          </a:xfrm>
        </p:spPr>
        <p:txBody>
          <a:bodyPr/>
          <a:lstStyle/>
          <a:p>
            <a:r>
              <a:rPr lang="en-US" dirty="0" smtClean="0"/>
              <a:t>Danielle Maddox, William Hoy, Michael </a:t>
            </a:r>
            <a:r>
              <a:rPr lang="en-US" dirty="0" err="1" smtClean="0"/>
              <a:t>Balagia</a:t>
            </a:r>
            <a:r>
              <a:rPr lang="en-US" dirty="0" smtClean="0"/>
              <a:t>, and Desiree Tien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5996" y="200788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BINGE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87" y="48913"/>
            <a:ext cx="6820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7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3221"/>
            <a:ext cx="7924800" cy="1143000"/>
          </a:xfrm>
        </p:spPr>
        <p:txBody>
          <a:bodyPr/>
          <a:lstStyle/>
          <a:p>
            <a:r>
              <a:rPr lang="en-US" dirty="0" smtClean="0"/>
              <a:t>What is binge?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256330"/>
            <a:ext cx="7924800" cy="1923747"/>
          </a:xfrm>
        </p:spPr>
        <p:txBody>
          <a:bodyPr/>
          <a:lstStyle/>
          <a:p>
            <a:r>
              <a:rPr lang="en-US" dirty="0" smtClean="0"/>
              <a:t>Whether it be a relaxing night at home, watching party, or a date night; BINGE is your one stop shop guide for an evening of consuming. </a:t>
            </a:r>
          </a:p>
          <a:p>
            <a:r>
              <a:rPr lang="en-US" dirty="0" smtClean="0"/>
              <a:t>You can add to/view a list of books, </a:t>
            </a:r>
            <a:r>
              <a:rPr lang="en-US" dirty="0" err="1" smtClean="0"/>
              <a:t>tv</a:t>
            </a:r>
            <a:r>
              <a:rPr lang="en-US" dirty="0" smtClean="0"/>
              <a:t> shows, movies  and the drinks and meals people enjoy pairing with them</a:t>
            </a:r>
          </a:p>
          <a:p>
            <a:r>
              <a:rPr lang="en-US" dirty="0" smtClean="0"/>
              <a:t>You can vote to help the best combinations achieve a higher rating </a:t>
            </a:r>
          </a:p>
        </p:txBody>
      </p:sp>
    </p:spTree>
    <p:extLst>
      <p:ext uri="{BB962C8B-B14F-4D97-AF65-F5344CB8AC3E}">
        <p14:creationId xmlns:p14="http://schemas.microsoft.com/office/powerpoint/2010/main" val="37745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IS THE GOOD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3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8355"/>
            <a:ext cx="7924800" cy="1143000"/>
          </a:xfrm>
        </p:spPr>
        <p:txBody>
          <a:bodyPr/>
          <a:lstStyle/>
          <a:p>
            <a:r>
              <a:rPr lang="en-US" dirty="0" smtClean="0"/>
              <a:t>App breakdown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59011"/>
            <a:ext cx="7924800" cy="321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 Features</a:t>
            </a:r>
            <a:endParaRPr lang="en-US" dirty="0"/>
          </a:p>
          <a:p>
            <a:r>
              <a:rPr lang="en-US" dirty="0"/>
              <a:t>- User can input book or movie &amp; a pairing of food and drink.</a:t>
            </a:r>
          </a:p>
          <a:p>
            <a:r>
              <a:rPr lang="en-US" dirty="0"/>
              <a:t>- User can input URL's for food &amp; drink recipes</a:t>
            </a:r>
          </a:p>
          <a:p>
            <a:r>
              <a:rPr lang="en-US" dirty="0"/>
              <a:t>- User can view all in the DB</a:t>
            </a:r>
          </a:p>
          <a:p>
            <a:pPr marL="0" indent="0">
              <a:buNone/>
            </a:pPr>
            <a:r>
              <a:rPr lang="en-US" dirty="0" smtClean="0"/>
              <a:t>Version 2</a:t>
            </a:r>
            <a:endParaRPr lang="en-US" dirty="0"/>
          </a:p>
          <a:p>
            <a:r>
              <a:rPr lang="en-US" dirty="0"/>
              <a:t>- Users can vote on favorite pairings</a:t>
            </a:r>
          </a:p>
          <a:p>
            <a:r>
              <a:rPr lang="en-US" dirty="0"/>
              <a:t>- User "profiles" lets you view a specific user's </a:t>
            </a:r>
            <a:r>
              <a:rPr lang="en-US" dirty="0" smtClean="0"/>
              <a:t>pairings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Accounts </a:t>
            </a:r>
            <a:r>
              <a:rPr lang="mr-IN" dirty="0" smtClean="0"/>
              <a:t>–</a:t>
            </a:r>
            <a:r>
              <a:rPr lang="en-US" dirty="0" smtClean="0"/>
              <a:t> Via passport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Version 3</a:t>
            </a:r>
          </a:p>
          <a:p>
            <a:r>
              <a:rPr lang="en-US" dirty="0" smtClean="0"/>
              <a:t>Clickable “Eat” “Watch” “Drink” buttons</a:t>
            </a:r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API data </a:t>
            </a:r>
          </a:p>
          <a:p>
            <a:r>
              <a:rPr lang="en-US" dirty="0" smtClean="0"/>
              <a:t>Add </a:t>
            </a:r>
            <a:r>
              <a:rPr lang="en-US" dirty="0" err="1"/>
              <a:t>Spotify</a:t>
            </a:r>
            <a:r>
              <a:rPr lang="en-US" dirty="0"/>
              <a:t> Playlists!</a:t>
            </a:r>
          </a:p>
          <a:p>
            <a:r>
              <a:rPr lang="en-US" dirty="0" smtClean="0"/>
              <a:t>Search </a:t>
            </a:r>
            <a:r>
              <a:rPr lang="en-US" dirty="0"/>
              <a:t>by media title</a:t>
            </a:r>
          </a:p>
          <a:p>
            <a:pPr marL="0" indent="0">
              <a:buNone/>
            </a:pPr>
            <a:r>
              <a:rPr lang="en-US" dirty="0" smtClean="0"/>
              <a:t>Version 4 </a:t>
            </a:r>
          </a:p>
          <a:p>
            <a:r>
              <a:rPr lang="en-US" dirty="0" smtClean="0"/>
              <a:t> </a:t>
            </a:r>
            <a:r>
              <a:rPr lang="en-US" dirty="0"/>
              <a:t>"I'm Feeling Lucky" - users can get a random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</a:t>
            </a:r>
            <a:endParaRPr lang="en-US" dirty="0"/>
          </a:p>
        </p:txBody>
      </p:sp>
      <p:pic>
        <p:nvPicPr>
          <p:cNvPr id="6" name="Content Placeholder 5" descr="bingelogo2.png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59" t="-77409" r="-55466" b="-108428"/>
          <a:stretch/>
        </p:blipFill>
        <p:spPr/>
      </p:pic>
    </p:spTree>
    <p:extLst>
      <p:ext uri="{BB962C8B-B14F-4D97-AF65-F5344CB8AC3E}">
        <p14:creationId xmlns:p14="http://schemas.microsoft.com/office/powerpoint/2010/main" val="37548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197</TotalTime>
  <Words>199</Words>
  <Application>Microsoft Macintosh PowerPoint</Application>
  <PresentationFormat>On-screen Show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BINGE</vt:lpstr>
      <vt:lpstr>What is binge?</vt:lpstr>
      <vt:lpstr>cODE</vt:lpstr>
      <vt:lpstr>PowerPoint Presentation</vt:lpstr>
      <vt:lpstr>App breakdown </vt:lpstr>
      <vt:lpstr>Challenges and successes</vt:lpstr>
      <vt:lpstr>Future development</vt:lpstr>
      <vt:lpstr>Walkthrough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</dc:title>
  <dc:creator>Desiree Tien</dc:creator>
  <cp:lastModifiedBy>Desiree Tien</cp:lastModifiedBy>
  <cp:revision>9</cp:revision>
  <dcterms:created xsi:type="dcterms:W3CDTF">2018-01-09T16:28:13Z</dcterms:created>
  <dcterms:modified xsi:type="dcterms:W3CDTF">2018-01-09T19:56:20Z</dcterms:modified>
</cp:coreProperties>
</file>