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E2C86-43CF-AB48-B6B6-87B79C1E059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FD391-D631-2A41-A876-52306458E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1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FD391-D631-2A41-A876-52306458E1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5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ierce-basin-44180.herokuapp.com/index1.html" TargetMode="Externa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03823" y="3711870"/>
            <a:ext cx="6400800" cy="1752600"/>
          </a:xfrm>
        </p:spPr>
        <p:txBody>
          <a:bodyPr/>
          <a:lstStyle/>
          <a:p>
            <a:r>
              <a:rPr lang="en-US" dirty="0" smtClean="0"/>
              <a:t>Danielle Maddox, William Hoy, Michael </a:t>
            </a:r>
            <a:r>
              <a:rPr lang="en-US" dirty="0" err="1" smtClean="0"/>
              <a:t>Balagia</a:t>
            </a:r>
            <a:r>
              <a:rPr lang="en-US" dirty="0" smtClean="0"/>
              <a:t>, and Desiree Tien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95996" y="2007888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BINGE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5" name="Picture 4" descr="orange_cir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87" y="48913"/>
            <a:ext cx="6820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7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range_cir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54" y="-649516"/>
            <a:ext cx="8270529" cy="8316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497" y="1730842"/>
            <a:ext cx="3915448" cy="1031623"/>
          </a:xfrm>
        </p:spPr>
        <p:txBody>
          <a:bodyPr/>
          <a:lstStyle/>
          <a:p>
            <a:r>
              <a:rPr lang="en-US" dirty="0" smtClean="0"/>
              <a:t>What is binge?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882767"/>
            <a:ext cx="7924800" cy="1923747"/>
          </a:xfrm>
        </p:spPr>
        <p:txBody>
          <a:bodyPr/>
          <a:lstStyle/>
          <a:p>
            <a:r>
              <a:rPr lang="en-US" dirty="0" smtClean="0"/>
              <a:t>Whether it be a relaxing night at home, watching party, or a date night; BINGE is your one stop shop guide for an evening of consuming. </a:t>
            </a:r>
          </a:p>
          <a:p>
            <a:r>
              <a:rPr lang="en-US" dirty="0" smtClean="0"/>
              <a:t>You can add to/view a list of books, </a:t>
            </a:r>
            <a:r>
              <a:rPr lang="en-US" dirty="0" err="1" smtClean="0"/>
              <a:t>tv</a:t>
            </a:r>
            <a:r>
              <a:rPr lang="en-US" dirty="0" smtClean="0"/>
              <a:t> shows, movies  and the drinks and meals people enjoy pairing with them</a:t>
            </a:r>
          </a:p>
          <a:p>
            <a:r>
              <a:rPr lang="en-US" dirty="0" smtClean="0"/>
              <a:t>You can vote to help the best combinations achieve a higher rating </a:t>
            </a:r>
          </a:p>
        </p:txBody>
      </p:sp>
    </p:spTree>
    <p:extLst>
      <p:ext uri="{BB962C8B-B14F-4D97-AF65-F5344CB8AC3E}">
        <p14:creationId xmlns:p14="http://schemas.microsoft.com/office/powerpoint/2010/main" val="377454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9144000" cy="66675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2577439" y="6281517"/>
            <a:ext cx="3822582" cy="436676"/>
          </a:xfrm>
          <a:solidFill>
            <a:schemeClr val="accent5">
              <a:lumMod val="40000"/>
              <a:lumOff val="6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Getting </a:t>
            </a: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dirty="0">
                <a:solidFill>
                  <a:srgbClr val="000000"/>
                </a:solidFill>
              </a:rPr>
              <a:t>info from the </a:t>
            </a:r>
            <a:r>
              <a:rPr lang="en-US" dirty="0" smtClean="0">
                <a:solidFill>
                  <a:srgbClr val="000000"/>
                </a:solidFill>
              </a:rPr>
              <a:t>DB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3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600"/>
            <a:ext cx="9144000" cy="53667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07770" y="6282649"/>
            <a:ext cx="5225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Passport.js</a:t>
            </a:r>
            <a:r>
              <a:rPr lang="en-US" dirty="0" smtClean="0"/>
              <a:t> routing for user Login, Signup and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3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6900"/>
            <a:ext cx="9144000" cy="3111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75640" y="5325763"/>
            <a:ext cx="4172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Fade-in classes add Dynamic UI to 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5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range_circ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54" y="-649516"/>
            <a:ext cx="8270529" cy="8316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073" y="1456897"/>
            <a:ext cx="4756955" cy="944458"/>
          </a:xfrm>
        </p:spPr>
        <p:txBody>
          <a:bodyPr/>
          <a:lstStyle/>
          <a:p>
            <a:r>
              <a:rPr lang="en-US" dirty="0" smtClean="0"/>
              <a:t>App breakdown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32947" y="2540435"/>
            <a:ext cx="6238672" cy="3218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Basic Features</a:t>
            </a:r>
            <a:endParaRPr lang="en-US" dirty="0"/>
          </a:p>
          <a:p>
            <a:r>
              <a:rPr lang="en-US" dirty="0" smtClean="0"/>
              <a:t>User </a:t>
            </a:r>
            <a:r>
              <a:rPr lang="en-US" dirty="0"/>
              <a:t>can input book or movie &amp; a pairing of food and drink.</a:t>
            </a:r>
          </a:p>
          <a:p>
            <a:r>
              <a:rPr lang="en-US" dirty="0" smtClean="0"/>
              <a:t>User </a:t>
            </a:r>
            <a:r>
              <a:rPr lang="en-US" dirty="0"/>
              <a:t>can input URL's for food &amp; drink recipes</a:t>
            </a:r>
          </a:p>
          <a:p>
            <a:r>
              <a:rPr lang="en-US" dirty="0" smtClean="0"/>
              <a:t>User </a:t>
            </a:r>
            <a:r>
              <a:rPr lang="en-US" dirty="0"/>
              <a:t>can view all in the DB</a:t>
            </a:r>
          </a:p>
          <a:p>
            <a:pPr marL="0" indent="0">
              <a:buNone/>
            </a:pPr>
            <a:r>
              <a:rPr lang="en-US" dirty="0" smtClean="0"/>
              <a:t>Version 2</a:t>
            </a:r>
            <a:endParaRPr lang="en-US" dirty="0"/>
          </a:p>
          <a:p>
            <a:r>
              <a:rPr lang="en-US" dirty="0" smtClean="0"/>
              <a:t>Users </a:t>
            </a:r>
            <a:r>
              <a:rPr lang="en-US" dirty="0"/>
              <a:t>can vote on favorite </a:t>
            </a:r>
            <a:r>
              <a:rPr lang="en-US" dirty="0" smtClean="0"/>
              <a:t>pairings</a:t>
            </a:r>
          </a:p>
          <a:p>
            <a:r>
              <a:rPr lang="en-US" dirty="0" smtClean="0"/>
              <a:t>User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2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range_cir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54" y="-649516"/>
            <a:ext cx="8270529" cy="8316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851" y="1869719"/>
            <a:ext cx="5777970" cy="707868"/>
          </a:xfrm>
        </p:spPr>
        <p:txBody>
          <a:bodyPr/>
          <a:lstStyle/>
          <a:p>
            <a:r>
              <a:rPr lang="en-US" dirty="0" smtClean="0"/>
              <a:t>Challenges and 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8628" y="2702107"/>
            <a:ext cx="7924800" cy="2265765"/>
          </a:xfrm>
        </p:spPr>
        <p:txBody>
          <a:bodyPr/>
          <a:lstStyle/>
          <a:p>
            <a:r>
              <a:rPr lang="en-US" dirty="0" smtClean="0"/>
              <a:t>User Accounts </a:t>
            </a:r>
            <a:r>
              <a:rPr lang="mr-IN" dirty="0" smtClean="0"/>
              <a:t>–</a:t>
            </a:r>
            <a:r>
              <a:rPr lang="en-US" dirty="0" smtClean="0"/>
              <a:t> Via </a:t>
            </a:r>
            <a:r>
              <a:rPr lang="en-US" dirty="0" smtClean="0"/>
              <a:t>passport</a:t>
            </a:r>
          </a:p>
          <a:p>
            <a:r>
              <a:rPr lang="en-US" dirty="0" err="1" smtClean="0"/>
              <a:t>Config</a:t>
            </a:r>
            <a:r>
              <a:rPr lang="en-US" dirty="0"/>
              <a:t> </a:t>
            </a:r>
            <a:r>
              <a:rPr lang="en-US" dirty="0" smtClean="0"/>
              <a:t>file alignment </a:t>
            </a:r>
            <a:r>
              <a:rPr lang="mr-IN" dirty="0" smtClean="0"/>
              <a:t>–</a:t>
            </a:r>
            <a:r>
              <a:rPr lang="en-US" dirty="0" smtClean="0"/>
              <a:t> helped with our data management</a:t>
            </a:r>
          </a:p>
          <a:p>
            <a:r>
              <a:rPr lang="en-US" dirty="0" smtClean="0"/>
              <a:t>Voting system</a:t>
            </a:r>
          </a:p>
        </p:txBody>
      </p:sp>
    </p:spTree>
    <p:extLst>
      <p:ext uri="{BB962C8B-B14F-4D97-AF65-F5344CB8AC3E}">
        <p14:creationId xmlns:p14="http://schemas.microsoft.com/office/powerpoint/2010/main" val="171295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range_cir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54" y="-649516"/>
            <a:ext cx="8270529" cy="8316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169" y="1967439"/>
            <a:ext cx="4445670" cy="521087"/>
          </a:xfrm>
        </p:spPr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45788" y="2474178"/>
            <a:ext cx="7259687" cy="23529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Version 3</a:t>
            </a:r>
          </a:p>
          <a:p>
            <a:r>
              <a:rPr lang="en-US" dirty="0" smtClean="0"/>
              <a:t>Clickable “Eat” “Watch” “Drink” buttons</a:t>
            </a:r>
            <a:endParaRPr lang="en-US" dirty="0"/>
          </a:p>
          <a:p>
            <a:r>
              <a:rPr lang="en-US" dirty="0" smtClean="0"/>
              <a:t>Connect </a:t>
            </a:r>
            <a:r>
              <a:rPr lang="en-US" dirty="0"/>
              <a:t>API data </a:t>
            </a:r>
          </a:p>
          <a:p>
            <a:r>
              <a:rPr lang="en-US" dirty="0" smtClean="0"/>
              <a:t>Add </a:t>
            </a:r>
            <a:r>
              <a:rPr lang="en-US" dirty="0" err="1"/>
              <a:t>Spotify</a:t>
            </a:r>
            <a:r>
              <a:rPr lang="en-US" dirty="0"/>
              <a:t> Playlists!</a:t>
            </a:r>
          </a:p>
          <a:p>
            <a:r>
              <a:rPr lang="en-US" dirty="0" smtClean="0"/>
              <a:t>Search </a:t>
            </a:r>
            <a:r>
              <a:rPr lang="en-US" dirty="0"/>
              <a:t>by media </a:t>
            </a:r>
            <a:r>
              <a:rPr lang="en-US" dirty="0" smtClean="0"/>
              <a:t>title</a:t>
            </a:r>
          </a:p>
          <a:p>
            <a:r>
              <a:rPr lang="en-US" dirty="0" smtClean="0"/>
              <a:t>Limiting to </a:t>
            </a:r>
            <a:r>
              <a:rPr lang="en-US" smtClean="0"/>
              <a:t>1 vote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Version 4 </a:t>
            </a:r>
          </a:p>
          <a:p>
            <a:r>
              <a:rPr lang="en-US" dirty="0" smtClean="0"/>
              <a:t> </a:t>
            </a:r>
            <a:r>
              <a:rPr lang="en-US" dirty="0"/>
              <a:t>"I'm Feeling Lucky" - users can get a random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55546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 </a:t>
            </a:r>
            <a:endParaRPr lang="en-US" dirty="0"/>
          </a:p>
        </p:txBody>
      </p:sp>
      <p:pic>
        <p:nvPicPr>
          <p:cNvPr id="6" name="Content Placeholder 5" descr="bingelogo2.png">
            <a:hlinkClick r:id="rId2"/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659" t="-77409" r="-55466" b="-108428"/>
          <a:stretch/>
        </p:blipFill>
        <p:spPr>
          <a:xfrm>
            <a:off x="1394039" y="1887091"/>
            <a:ext cx="6412992" cy="3329823"/>
          </a:xfrm>
        </p:spPr>
      </p:pic>
    </p:spTree>
    <p:extLst>
      <p:ext uri="{BB962C8B-B14F-4D97-AF65-F5344CB8AC3E}">
        <p14:creationId xmlns:p14="http://schemas.microsoft.com/office/powerpoint/2010/main" val="375488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219</TotalTime>
  <Words>220</Words>
  <Application>Microsoft Macintosh PowerPoint</Application>
  <PresentationFormat>On-screen Show (4:3)</PresentationFormat>
  <Paragraphs>32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Horizon</vt:lpstr>
      <vt:lpstr>BINGE</vt:lpstr>
      <vt:lpstr>What is binge?</vt:lpstr>
      <vt:lpstr>PowerPoint Presentation</vt:lpstr>
      <vt:lpstr>PowerPoint Presentation</vt:lpstr>
      <vt:lpstr>PowerPoint Presentation</vt:lpstr>
      <vt:lpstr>App breakdown </vt:lpstr>
      <vt:lpstr>Challenges and successes</vt:lpstr>
      <vt:lpstr>Future development</vt:lpstr>
      <vt:lpstr>Walkthrough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BINGE</dc:title>
  <dc:creator>Desiree Tien</dc:creator>
  <cp:lastModifiedBy>Desiree Tien</cp:lastModifiedBy>
  <cp:revision>13</cp:revision>
  <dcterms:created xsi:type="dcterms:W3CDTF">2018-01-09T16:28:13Z</dcterms:created>
  <dcterms:modified xsi:type="dcterms:W3CDTF">2018-01-17T15:36:02Z</dcterms:modified>
</cp:coreProperties>
</file>