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5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ux, Danielle (skirvidr)" initials="MD(" lastIdx="1" clrIdx="0">
    <p:extLst>
      <p:ext uri="{19B8F6BF-5375-455C-9EA6-DF929625EA0E}">
        <p15:presenceInfo xmlns:p15="http://schemas.microsoft.com/office/powerpoint/2012/main" userId="S::skirvidr@mail.uc.edu::677a8abf-57d8-44bb-af5e-78efb1341f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993366"/>
    <a:srgbClr val="666699"/>
    <a:srgbClr val="33CC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AB87-B30E-4456-8927-A62577A0E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4DC7A-28F8-4FF3-B27C-D43912B02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C5073-F940-4C8C-900D-CC34107D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C6A6-A566-4ECB-B46F-85E39537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2B44-CC30-432E-ACE0-6DBB7D12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2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B4AD-BE03-456E-B99E-712F6C6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7C77D-FC7C-48AF-A385-BA50F85D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E756-9E4A-4A33-BF3A-00A4F241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A085-FA2C-4FC5-8BC3-B200A26E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576A-1FEB-4EBB-BE16-BA02AEB3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4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E6B99-2839-447C-BDFC-5E0D86F2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CEEF5-09F7-4D75-B106-25B25F6F7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6994-3536-42ED-87FC-7F492C26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5076-92BC-4B8A-B84D-28DF4226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F8DB-3C5E-419C-B212-03DD3564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7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5B0-8674-4482-AAFF-A7FF6BFE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32D3-6B90-43BE-A4B1-C771E712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2EFB-01A9-4CFD-9118-4512CCD4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FA120-4AC4-4067-A48B-AF2EA596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240D-4AE0-4698-AD3A-F0F2C49F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0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5517-95DF-4AD1-B4D5-C363DCED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244C2-A54C-4285-A071-A203A974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41A84-FBE6-4B7C-A01B-5A6AD9D5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26FE-FD27-4D93-A416-18D78F83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803B-3B7D-4B17-8426-A7027FB3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3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F3A9-DC94-462F-B9C6-02726571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EE0D-7249-4ADD-B331-BC0BCC96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BA9E4-05F2-4FB9-9B7C-F2A613F25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426AF-5DDA-46CF-9751-4371B92C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53F9C-D81A-4D90-BB67-7F3532FA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63081-2B37-4305-9DD5-E35676AA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7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9F44-CA19-4AA7-992C-A8764541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5DE02-CDA7-4E87-9259-944A9B0B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CBC1B-9183-4CF9-A77C-6BA27351A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07676-9716-4FD7-B99C-31DF86560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3F8E0-336C-4C68-9C52-F910C0B79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6726E-9001-4CCD-B16D-D3B3962E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5B9DC-2350-4D91-980C-2854386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DA229-AFBA-4F7C-A321-60EE2521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20DD-81A9-4082-970C-09081D2C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93ADE-988B-4892-9C39-7B481C9F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9C5BA-597B-4A00-A4BD-D20F0155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0BF2E-F66D-4440-8BC4-7831C10E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C00C6-31E4-46A2-9A1E-44A03ED8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FE75-65A7-478E-96D6-82B3DB70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07313-A69E-455B-B60B-946A867B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C433-E997-40B2-9DD1-5E54FEB1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659C-1649-4C48-A2D0-643020A8A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ABC81-31BE-4A59-9BEA-9EA1C391A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8D65F-2477-454F-9C3A-043B5191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D4A75-0BAF-40C4-AEF9-219977B5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D238-7C3B-4AEE-943F-59DB1861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5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CB77-3BDE-43E9-8D1C-B7E43321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B74E7-96C2-410A-B704-B9F61FFDF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F660C-0268-4CA5-A623-F3217918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3360D-2FAD-49EE-9C93-F61931AB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60725-28CE-48E6-A0D1-8D067688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39C1B-FD9A-46A4-A38E-DC46FAF3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3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B15D6-439D-4CD1-821E-CE0CA7CD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E440-2895-4BD2-8B76-AEE7C21CD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0CAC-6133-42AC-9C86-AC488D78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AAEF-0643-4B13-BB87-1215318440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0ED46-8DA5-4D80-B503-60BDD3408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4732-47DC-41E2-9E4E-5BAB409CE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0C05-DEEA-4CB1-B9BC-8E9F3B69C5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4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120FBA-867B-478B-BEEE-7E45B463DD19}"/>
              </a:ext>
            </a:extLst>
          </p:cNvPr>
          <p:cNvSpPr/>
          <p:nvPr/>
        </p:nvSpPr>
        <p:spPr>
          <a:xfrm>
            <a:off x="288758" y="390441"/>
            <a:ext cx="4652210" cy="23527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8FFFC-B81F-4B19-9BB5-600C9D4A1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0590"/>
            <a:ext cx="9144000" cy="1697205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 N-PROJECT 7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About Wellness Sign-in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4400F-117F-4BBA-BC5C-6F1393491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8063" y="4034757"/>
            <a:ext cx="5309936" cy="1274762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Abstract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A Sign-in system to enhance customer experience and staff efficiency at an About Wellness dispensary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0D6BB-05D8-4C64-B432-3488CB6255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1" y="514100"/>
            <a:ext cx="4229100" cy="20574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0D6A65E-377D-4A45-AFA5-EAEFEAB7AA87}"/>
              </a:ext>
            </a:extLst>
          </p:cNvPr>
          <p:cNvSpPr txBox="1">
            <a:spLocks/>
          </p:cNvSpPr>
          <p:nvPr/>
        </p:nvSpPr>
        <p:spPr>
          <a:xfrm>
            <a:off x="7571874" y="5735637"/>
            <a:ext cx="3096125" cy="39244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9144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</a:rPr>
              <a:t>HCI-UX SS20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76B3A4-7603-4C52-A6A3-5C4A8E61BAC5}"/>
              </a:ext>
            </a:extLst>
          </p:cNvPr>
          <p:cNvSpPr txBox="1">
            <a:spLocks/>
          </p:cNvSpPr>
          <p:nvPr/>
        </p:nvSpPr>
        <p:spPr>
          <a:xfrm>
            <a:off x="7499683" y="5407944"/>
            <a:ext cx="3240505" cy="39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</a:rPr>
              <a:t>Gregory B., Danielle M., Shayna C.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9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5AA5D-FBD3-4457-99BA-CFA14578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1" y="1019730"/>
            <a:ext cx="5243209" cy="1043409"/>
          </a:xfrm>
        </p:spPr>
        <p:txBody>
          <a:bodyPr>
            <a:noAutofit/>
          </a:bodyPr>
          <a:lstStyle/>
          <a:p>
            <a:r>
              <a:rPr lang="en-US" sz="3400" dirty="0"/>
              <a:t>Learnings about applying the lifecycle to something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4076-19FF-4678-8567-9DC5C4E0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76" y="2481995"/>
            <a:ext cx="3239794" cy="27540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Interesting if a company will give the team enough time 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A lot of steps in the life cycle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Planning phases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Wireframes/Prototypes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Evaluations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Modifications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Hiring Companies to design</a:t>
            </a:r>
          </a:p>
        </p:txBody>
      </p:sp>
      <p:pic>
        <p:nvPicPr>
          <p:cNvPr id="6" name="Picture 5" descr="A room filled with furniture and a flat screen tv&#10;&#10;Description automatically generated">
            <a:extLst>
              <a:ext uri="{FF2B5EF4-FFF2-40B4-BE49-F238E27FC236}">
                <a16:creationId xmlns:a16="http://schemas.microsoft.com/office/drawing/2014/main" id="{9DAA499C-5C0E-40CE-864B-F96CAD356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r="777"/>
          <a:stretch/>
        </p:blipFill>
        <p:spPr>
          <a:xfrm>
            <a:off x="6770450" y="789930"/>
            <a:ext cx="4513635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AA5D-FBD3-4457-99BA-CFA14578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4245935"/>
            <a:ext cx="5614987" cy="168140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Keeping the project dynamic through the lifecycle</a:t>
            </a:r>
          </a:p>
        </p:txBody>
      </p:sp>
      <p:pic>
        <p:nvPicPr>
          <p:cNvPr id="5" name="Picture 4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F8ADB074-9554-474F-887A-2308032BE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8" b="3306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4076-19FF-4678-8567-9DC5C4E0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642" y="4245935"/>
            <a:ext cx="4588748" cy="207556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Altered Functions that would be displayed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Added tasks as we moved along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Altered Functions to keep in line with main operation of sign-in application</a:t>
            </a:r>
          </a:p>
          <a:p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7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AA5D-FBD3-4457-99BA-CFA14578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281" y="834146"/>
            <a:ext cx="4160195" cy="1088028"/>
          </a:xfrm>
        </p:spPr>
        <p:txBody>
          <a:bodyPr>
            <a:normAutofit/>
          </a:bodyPr>
          <a:lstStyle/>
          <a:p>
            <a:r>
              <a:rPr lang="en-US" sz="3600" dirty="0"/>
              <a:t>Personal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4076-19FF-4678-8567-9DC5C4E0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281" y="2462350"/>
            <a:ext cx="4597940" cy="337592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Danielle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Creating models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Theoretical concepts of design </a:t>
            </a:r>
          </a:p>
          <a:p>
            <a:pPr lvl="1"/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Gregory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Solutions will be unique for every problem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Timing is key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Shayna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Planning Is Vital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Research is very important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erson, outdoor, man, car&#10;&#10;Description automatically generated">
            <a:extLst>
              <a:ext uri="{FF2B5EF4-FFF2-40B4-BE49-F238E27FC236}">
                <a16:creationId xmlns:a16="http://schemas.microsoft.com/office/drawing/2014/main" id="{12292762-399C-444D-B7F6-D59882357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r="3156" b="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0326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C33C-28F7-4DC4-B867-FF404CA7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93" y="3752850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System Concept</a:t>
            </a:r>
          </a:p>
        </p:txBody>
      </p:sp>
      <p:pic>
        <p:nvPicPr>
          <p:cNvPr id="5" name="Picture 4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DABE9E2C-9BE7-4EAD-87CF-C26800121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5" t="32645" r="10188" b="23038"/>
          <a:stretch/>
        </p:blipFill>
        <p:spPr>
          <a:xfrm>
            <a:off x="0" y="0"/>
            <a:ext cx="12192000" cy="3576637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5DEB-9A7C-42C6-B138-CD66A089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20" y="3752850"/>
            <a:ext cx="6062975" cy="2452687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Provides more efficient sign-in method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Reduces waiting times due to customer sign-in procedure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Increases staff knowledge of customer needs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Increases customer knowledge of products</a:t>
            </a:r>
          </a:p>
        </p:txBody>
      </p:sp>
    </p:spTree>
    <p:extLst>
      <p:ext uri="{BB962C8B-B14F-4D97-AF65-F5344CB8AC3E}">
        <p14:creationId xmlns:p14="http://schemas.microsoft.com/office/powerpoint/2010/main" val="30506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E024F-6ED2-47BE-BE78-1BD2232C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632990"/>
            <a:ext cx="4860757" cy="1043409"/>
          </a:xfrm>
        </p:spPr>
        <p:txBody>
          <a:bodyPr>
            <a:noAutofit/>
          </a:bodyPr>
          <a:lstStyle/>
          <a:p>
            <a:r>
              <a:rPr lang="en-US" sz="3600" dirty="0"/>
              <a:t>First vision of the project: Hardware &amp;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43D8-524B-47DA-9D1D-BC16D381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36" y="2265948"/>
            <a:ext cx="4064409" cy="3348884"/>
          </a:xfrm>
        </p:spPr>
        <p:txBody>
          <a:bodyPr anchor="t">
            <a:no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Hardware: tablets to allow for multiple user sign-ins simultaneously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A sign-in application much like a salon sign-in app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Database to store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Product information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Customer accounts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Order information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04BA7C-DC68-47F2-8A3B-B7FB8ED50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13681" y="2143557"/>
            <a:ext cx="7057083" cy="471444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4307E54-B2C7-47C9-93F1-4DA16DE5F089}"/>
              </a:ext>
            </a:extLst>
          </p:cNvPr>
          <p:cNvSpPr/>
          <p:nvPr/>
        </p:nvSpPr>
        <p:spPr>
          <a:xfrm>
            <a:off x="5644200" y="959479"/>
            <a:ext cx="1379621" cy="137962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806CCB-7C37-44AA-ADAE-7666E52BBC36}"/>
              </a:ext>
            </a:extLst>
          </p:cNvPr>
          <p:cNvSpPr/>
          <p:nvPr/>
        </p:nvSpPr>
        <p:spPr>
          <a:xfrm>
            <a:off x="7259580" y="27518"/>
            <a:ext cx="1379621" cy="137962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F63B0E-11C5-4DB2-9E7A-3990BAF7856D}"/>
              </a:ext>
            </a:extLst>
          </p:cNvPr>
          <p:cNvSpPr/>
          <p:nvPr/>
        </p:nvSpPr>
        <p:spPr>
          <a:xfrm>
            <a:off x="8992840" y="404506"/>
            <a:ext cx="1379621" cy="1379621"/>
          </a:xfrm>
          <a:prstGeom prst="ellipse">
            <a:avLst/>
          </a:prstGeom>
          <a:solidFill>
            <a:srgbClr val="66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A2D447-4A29-4BC3-96DB-109640368AFB}"/>
              </a:ext>
            </a:extLst>
          </p:cNvPr>
          <p:cNvSpPr/>
          <p:nvPr/>
        </p:nvSpPr>
        <p:spPr>
          <a:xfrm>
            <a:off x="10726101" y="171897"/>
            <a:ext cx="1379621" cy="1379621"/>
          </a:xfrm>
          <a:prstGeom prst="ellipse">
            <a:avLst/>
          </a:prstGeom>
          <a:solidFill>
            <a:srgbClr val="66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5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024F-6ED2-47BE-BE78-1BD2232C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04" y="627804"/>
            <a:ext cx="4844373" cy="1325563"/>
          </a:xfrm>
        </p:spPr>
        <p:txBody>
          <a:bodyPr>
            <a:noAutofit/>
          </a:bodyPr>
          <a:lstStyle/>
          <a:p>
            <a:r>
              <a:rPr lang="en-US" sz="3600" dirty="0"/>
              <a:t>First vision of the project: Customer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43D8-524B-47DA-9D1D-BC16D381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 lnSpcReduction="10000"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Customer account creation and alteration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Accessibility Features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Language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Disabilities (deaf, legally blind)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Product recommendation and favorites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Product in-house ordering</a:t>
            </a:r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C122E1-A8BA-49E2-B4D3-346C3A930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9" b="14610"/>
          <a:stretch/>
        </p:blipFill>
        <p:spPr>
          <a:xfrm>
            <a:off x="7551806" y="373497"/>
            <a:ext cx="3913116" cy="2741177"/>
          </a:xfrm>
          <a:prstGeom prst="rect">
            <a:avLst/>
          </a:prstGeom>
          <a:noFill/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35666CB-CA5C-48C2-8B90-EABFAEA1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45" y="3608962"/>
            <a:ext cx="5351809" cy="25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85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room filled with furniture and a flat screen tv&#10;&#10;Description automatically generated">
            <a:extLst>
              <a:ext uri="{FF2B5EF4-FFF2-40B4-BE49-F238E27FC236}">
                <a16:creationId xmlns:a16="http://schemas.microsoft.com/office/drawing/2014/main" id="{07CFBF59-D93C-4352-B5C4-93D5B21CC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6" r="-1" b="12562"/>
          <a:stretch/>
        </p:blipFill>
        <p:spPr>
          <a:xfrm>
            <a:off x="320040" y="320040"/>
            <a:ext cx="11548872" cy="374904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90F0A3-4469-48F9-A1D6-4A974849BB45}"/>
              </a:ext>
            </a:extLst>
          </p:cNvPr>
          <p:cNvSpPr/>
          <p:nvPr/>
        </p:nvSpPr>
        <p:spPr>
          <a:xfrm>
            <a:off x="320040" y="4389120"/>
            <a:ext cx="11548872" cy="21488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A10C3-2B9C-4093-BF1E-16415C90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5" y="4645771"/>
            <a:ext cx="4947649" cy="1345997"/>
          </a:xfrm>
        </p:spPr>
        <p:txBody>
          <a:bodyPr anchor="ctr">
            <a:noAutofit/>
          </a:bodyPr>
          <a:lstStyle/>
          <a:p>
            <a:r>
              <a:rPr lang="en-US" sz="3600" dirty="0"/>
              <a:t>First vision of the project: Staff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2B50-23ED-4AAA-B180-BFDB32C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429" y="4782312"/>
            <a:ext cx="5518403" cy="1345997"/>
          </a:xfrm>
        </p:spPr>
        <p:txBody>
          <a:bodyPr anchor="ctr">
            <a:no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Access to sign-in queue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Ability to review user requests, comments, or questions</a:t>
            </a:r>
            <a:br>
              <a:rPr lang="en-US" sz="16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View in-house orders for efficient check out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C8C7F5-CC25-46AF-A214-FF16E870A760}"/>
              </a:ext>
            </a:extLst>
          </p:cNvPr>
          <p:cNvCxnSpPr>
            <a:cxnSpLocks/>
          </p:cNvCxnSpPr>
          <p:nvPr/>
        </p:nvCxnSpPr>
        <p:spPr>
          <a:xfrm flipV="1">
            <a:off x="6094476" y="4803196"/>
            <a:ext cx="0" cy="1345996"/>
          </a:xfrm>
          <a:prstGeom prst="line">
            <a:avLst/>
          </a:prstGeom>
          <a:ln w="127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11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1D05-F38A-4685-A8E1-B76528D1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28" y="554477"/>
            <a:ext cx="8129631" cy="107748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Story: Understanding User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7776-2ACE-4D37-B300-F338472E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228" y="2158032"/>
            <a:ext cx="5420202" cy="361057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Users need medicine from the dispensary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Must able to make purchase in timely manner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Busy people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Risk of illness 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Many suffer from ailments and disabilities and may require assistance with purchases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Need a calm, relaxing atmosphere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    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92C3B0-295B-4399-B735-E1352776D6B1}"/>
              </a:ext>
            </a:extLst>
          </p:cNvPr>
          <p:cNvGrpSpPr/>
          <p:nvPr/>
        </p:nvGrpSpPr>
        <p:grpSpPr>
          <a:xfrm>
            <a:off x="7988286" y="1631965"/>
            <a:ext cx="2614246" cy="4513950"/>
            <a:chOff x="6835256" y="1690688"/>
            <a:chExt cx="2614246" cy="4513950"/>
          </a:xfrm>
        </p:grpSpPr>
        <p:pic>
          <p:nvPicPr>
            <p:cNvPr id="7" name="Picture 6" descr="Participant testing the website. Permission given to use photo.">
              <a:extLst>
                <a:ext uri="{FF2B5EF4-FFF2-40B4-BE49-F238E27FC236}">
                  <a16:creationId xmlns:a16="http://schemas.microsoft.com/office/drawing/2014/main" id="{BF7E01EB-4CFA-4C9B-9A2F-2199458DA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256" y="1690688"/>
              <a:ext cx="2315981" cy="39907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22D6EF-58C3-4EBF-801B-9A4F382C83F6}"/>
                </a:ext>
              </a:extLst>
            </p:cNvPr>
            <p:cNvSpPr txBox="1"/>
            <p:nvPr/>
          </p:nvSpPr>
          <p:spPr>
            <a:xfrm>
              <a:off x="6835256" y="5681418"/>
              <a:ext cx="2614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Participant testing the website. Permission given to use photo.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78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DA4F-F76E-4A2F-A49D-87D48589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9" y="476756"/>
            <a:ext cx="614626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Story: Design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5A8A-0DE4-42C0-B833-A1FD15A7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19" y="2029906"/>
            <a:ext cx="5115128" cy="43513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Automate registration process to remove paperwork 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Much faster for customers 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Employees don’t need to manually enter information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Give customers freedom to perform common store actions, with staff available if needed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Sign-up/Sign-in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View products and make orders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More efficiency and organization through sign-in queue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 cutting in line</a:t>
            </a:r>
          </a:p>
          <a:p>
            <a:pPr lvl="1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sitting, room, table, food&#10;&#10;Description automatically generated">
            <a:extLst>
              <a:ext uri="{FF2B5EF4-FFF2-40B4-BE49-F238E27FC236}">
                <a16:creationId xmlns:a16="http://schemas.microsoft.com/office/drawing/2014/main" id="{C308EB48-A9D1-445D-A22A-5687BAE0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80" y="2029906"/>
            <a:ext cx="4804287" cy="32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9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CFCF-8FB4-4DB9-B565-B233113F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78" y="377915"/>
            <a:ext cx="726075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Story: Prototype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1497-DA77-4F37-A38B-DD64417E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78" y="1859018"/>
            <a:ext cx="5517779" cy="376430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Wireframe prototype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Sketched with major components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Black and white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Physical, cardboard prototype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Emotional Design: colorful layout, well-developed icons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Website prototype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HTML, CSS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Robust UI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Interactable; refined layout</a:t>
            </a:r>
          </a:p>
          <a:p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0366D6-8DD7-4390-B869-0E0F401F9355}"/>
              </a:ext>
            </a:extLst>
          </p:cNvPr>
          <p:cNvGrpSpPr/>
          <p:nvPr/>
        </p:nvGrpSpPr>
        <p:grpSpPr>
          <a:xfrm>
            <a:off x="7918079" y="1699022"/>
            <a:ext cx="2933700" cy="4262854"/>
            <a:chOff x="7070791" y="1686232"/>
            <a:chExt cx="2933700" cy="4262854"/>
          </a:xfrm>
        </p:grpSpPr>
        <p:pic>
          <p:nvPicPr>
            <p:cNvPr id="5" name="Picture 4" descr="A picture containing ball, game, player, swinging&#10;&#10;Description automatically generated">
              <a:extLst>
                <a:ext uri="{FF2B5EF4-FFF2-40B4-BE49-F238E27FC236}">
                  <a16:creationId xmlns:a16="http://schemas.microsoft.com/office/drawing/2014/main" id="{FE755C35-7809-4703-96E0-EDA9761EC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0791" y="1686232"/>
              <a:ext cx="2933700" cy="392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6590D8-6CCA-4B7E-BBE6-AAE546DED65B}"/>
                </a:ext>
              </a:extLst>
            </p:cNvPr>
            <p:cNvSpPr txBox="1"/>
            <p:nvPr/>
          </p:nvSpPr>
          <p:spPr>
            <a:xfrm>
              <a:off x="7566979" y="5610532"/>
              <a:ext cx="19413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Cardboard Prototype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9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AA5D-FBD3-4457-99BA-CFA14578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9" y="470879"/>
            <a:ext cx="53291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Story: Evaluate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4076-19FF-4678-8567-9DC5C4E0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19" y="1812722"/>
            <a:ext cx="4868040" cy="40693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Determined two tasks users would perform during evaluation 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Monitored users as they were performing tasks, recording information as they did it.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Time to complete tasks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Any wrong paths/errors encountered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Any remarks about project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Analyzed data and found patterns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Quickly corrected issues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CA6C87-6EF3-4272-B4BE-ACB6F60A2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43" y="2480552"/>
            <a:ext cx="4752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4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476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TEAM N-PROJECT 7 About Wellness Sign-in System</vt:lpstr>
      <vt:lpstr>System Concept</vt:lpstr>
      <vt:lpstr>First vision of the project: Hardware &amp; Software</vt:lpstr>
      <vt:lpstr>First vision of the project: Customer interaction</vt:lpstr>
      <vt:lpstr>First vision of the project: Staff interaction</vt:lpstr>
      <vt:lpstr>Project Story: Understanding User Needs</vt:lpstr>
      <vt:lpstr>Project Story: Design Solutions</vt:lpstr>
      <vt:lpstr>Project Story: Prototype Candidates</vt:lpstr>
      <vt:lpstr>Project Story: Evaluate UX</vt:lpstr>
      <vt:lpstr>Learnings about applying the lifecycle to something real</vt:lpstr>
      <vt:lpstr>Keeping the project dynamic through the lifecycle</vt:lpstr>
      <vt:lpstr>Personal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N-PROJECT 7 About Wellness Sign-in System</dc:title>
  <dc:creator>Shayna Creech</dc:creator>
  <cp:lastModifiedBy>Maddux, Danielle (skirvidr)</cp:lastModifiedBy>
  <cp:revision>8</cp:revision>
  <dcterms:created xsi:type="dcterms:W3CDTF">2020-04-26T17:33:59Z</dcterms:created>
  <dcterms:modified xsi:type="dcterms:W3CDTF">2020-04-26T20:30:19Z</dcterms:modified>
</cp:coreProperties>
</file>