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Source Sans Pr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SansPr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SourceSansPro-italic.fntdata"/><Relationship Id="rId16" Type="http://schemas.openxmlformats.org/officeDocument/2006/relationships/font" Target="fonts/SourceSans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SourceSansPr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47e487650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47e487650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47e487650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47e487650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47e48765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47e48765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47e487650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47e487650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9200" y="0"/>
            <a:ext cx="5265600" cy="499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90250" y="526350"/>
            <a:ext cx="8097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Chat-based therapist integrated with facebook messenger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490250" y="526350"/>
            <a:ext cx="84189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Gives user the option to have either a one-time session or a long-term session where chat history is saved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490250" y="526350"/>
            <a:ext cx="8469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Includes sentiment analyzer to understand if the user’s made improvements over time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490250" y="526350"/>
            <a:ext cx="84384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Someone who listens to you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Anything, Anytime, Anywhere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