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565B-5D19-4D59-9155-3EC2892F9A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4712-CE33-4D55-96A7-58C046B2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301" b="23342"/>
          <a:stretch/>
        </p:blipFill>
        <p:spPr>
          <a:xfrm>
            <a:off x="76753" y="4640580"/>
            <a:ext cx="10328563" cy="354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877" y="1195086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 command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2657" y="1581764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8027" y="1968442"/>
            <a:ext cx="32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Authenticated GitHub username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6277" y="2355120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Orgs (* = all for this user)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0157" y="2747402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role=admin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9847" y="313408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= org and GitHub login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2397" y="35207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5069" y="2747402"/>
            <a:ext cx="294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Source=API (not cached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24649" y="3134080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Verbose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1827" y="3520758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Suppress data display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731520" y="1598033"/>
            <a:ext cx="262890" cy="3017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1645698" y="1963793"/>
            <a:ext cx="262890" cy="265176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2711914" y="2329553"/>
            <a:ext cx="262890" cy="22860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/>
          <p:cNvSpPr/>
          <p:nvPr/>
        </p:nvSpPr>
        <p:spPr>
          <a:xfrm>
            <a:off x="3961594" y="2695313"/>
            <a:ext cx="262890" cy="19202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/>
          <p:cNvSpPr/>
          <p:nvPr/>
        </p:nvSpPr>
        <p:spPr>
          <a:xfrm>
            <a:off x="4551117" y="3152513"/>
            <a:ext cx="262890" cy="14630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/>
          <p:cNvSpPr/>
          <p:nvPr/>
        </p:nvSpPr>
        <p:spPr>
          <a:xfrm>
            <a:off x="7204232" y="3884033"/>
            <a:ext cx="280166" cy="731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/>
          <p:cNvSpPr/>
          <p:nvPr/>
        </p:nvSpPr>
        <p:spPr>
          <a:xfrm>
            <a:off x="9184695" y="3152513"/>
            <a:ext cx="280166" cy="146304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/>
          <p:cNvSpPr/>
          <p:nvPr/>
        </p:nvSpPr>
        <p:spPr>
          <a:xfrm>
            <a:off x="9654922" y="3518273"/>
            <a:ext cx="280166" cy="10972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/>
          <p:cNvSpPr/>
          <p:nvPr/>
        </p:nvSpPr>
        <p:spPr>
          <a:xfrm>
            <a:off x="10012666" y="3884033"/>
            <a:ext cx="280166" cy="7315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/>
          <p:cNvSpPr/>
          <p:nvPr/>
        </p:nvSpPr>
        <p:spPr>
          <a:xfrm>
            <a:off x="5828652" y="3518273"/>
            <a:ext cx="280166" cy="109728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Mahugh</dc:creator>
  <cp:lastModifiedBy>Doug Mahugh</cp:lastModifiedBy>
  <cp:revision>2</cp:revision>
  <dcterms:created xsi:type="dcterms:W3CDTF">2016-09-27T21:05:26Z</dcterms:created>
  <dcterms:modified xsi:type="dcterms:W3CDTF">2016-09-27T21:18:52Z</dcterms:modified>
</cp:coreProperties>
</file>