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6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0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7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565B-5D19-4D59-9155-3EC2892F9A9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7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301" b="23342"/>
          <a:stretch/>
        </p:blipFill>
        <p:spPr>
          <a:xfrm>
            <a:off x="76753" y="4640580"/>
            <a:ext cx="10328563" cy="354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877" y="1195086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 command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2657" y="1581764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Sub-command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8027" y="1968442"/>
            <a:ext cx="32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Authenticated GitHub username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6277" y="2355120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Orgs (* = all for this user)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0157" y="2747402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role=admin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9847" y="313408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 = org and GitHub login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2397" y="352075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filename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5069" y="2747402"/>
            <a:ext cx="294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Source=API (not cached data)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24649" y="3134080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Verbose 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1827" y="3520758"/>
            <a:ext cx="21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Suppress data display</a:t>
            </a:r>
          </a:p>
        </p:txBody>
      </p:sp>
      <p:sp>
        <p:nvSpPr>
          <p:cNvPr id="15" name="Arrow: Down 14"/>
          <p:cNvSpPr/>
          <p:nvPr/>
        </p:nvSpPr>
        <p:spPr>
          <a:xfrm>
            <a:off x="731520" y="1598033"/>
            <a:ext cx="262890" cy="30175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1645698" y="1963793"/>
            <a:ext cx="262890" cy="265176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2711914" y="2329553"/>
            <a:ext cx="262890" cy="22860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/>
          <p:cNvSpPr/>
          <p:nvPr/>
        </p:nvSpPr>
        <p:spPr>
          <a:xfrm>
            <a:off x="3961594" y="2695313"/>
            <a:ext cx="262890" cy="19202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/>
          <p:cNvSpPr/>
          <p:nvPr/>
        </p:nvSpPr>
        <p:spPr>
          <a:xfrm>
            <a:off x="4551117" y="3152513"/>
            <a:ext cx="262890" cy="14630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7204232" y="3884033"/>
            <a:ext cx="280166" cy="7315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/>
          <p:cNvSpPr/>
          <p:nvPr/>
        </p:nvSpPr>
        <p:spPr>
          <a:xfrm>
            <a:off x="9184695" y="3152513"/>
            <a:ext cx="280166" cy="14630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/>
          <p:cNvSpPr/>
          <p:nvPr/>
        </p:nvSpPr>
        <p:spPr>
          <a:xfrm>
            <a:off x="9654922" y="3518273"/>
            <a:ext cx="280166" cy="109728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/>
          <p:cNvSpPr/>
          <p:nvPr/>
        </p:nvSpPr>
        <p:spPr>
          <a:xfrm>
            <a:off x="10012666" y="3884033"/>
            <a:ext cx="280166" cy="7315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5828652" y="3518273"/>
            <a:ext cx="280166" cy="109728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0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9" y="5840176"/>
            <a:ext cx="11612880" cy="412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67" y="1103646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 command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9807" y="1490081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Sub-command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5187" y="1876516"/>
            <a:ext cx="32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Authenticated GitHub username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7737" y="226295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Orgs (* = all for this user)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1607" y="2649386"/>
            <a:ext cx="294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Source=API (not cached data)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5857" y="3422256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 = org and GitHub login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01789" y="3808691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Verbose 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68977" y="4195128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Suppress display</a:t>
            </a:r>
          </a:p>
        </p:txBody>
      </p:sp>
      <p:sp>
        <p:nvSpPr>
          <p:cNvPr id="15" name="Arrow: Down 14"/>
          <p:cNvSpPr/>
          <p:nvPr/>
        </p:nvSpPr>
        <p:spPr>
          <a:xfrm>
            <a:off x="674370" y="1518023"/>
            <a:ext cx="262890" cy="43891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1702848" y="1883783"/>
            <a:ext cx="262890" cy="402336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2849074" y="2249543"/>
            <a:ext cx="262890" cy="36576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/>
          <p:cNvSpPr/>
          <p:nvPr/>
        </p:nvSpPr>
        <p:spPr>
          <a:xfrm>
            <a:off x="4213054" y="2632283"/>
            <a:ext cx="283464" cy="327486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/>
          <p:cNvSpPr/>
          <p:nvPr/>
        </p:nvSpPr>
        <p:spPr>
          <a:xfrm>
            <a:off x="4722565" y="3018718"/>
            <a:ext cx="283464" cy="288842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/>
          <p:cNvSpPr/>
          <p:nvPr/>
        </p:nvSpPr>
        <p:spPr>
          <a:xfrm>
            <a:off x="9677782" y="4178023"/>
            <a:ext cx="280166" cy="17291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/>
          <p:cNvSpPr/>
          <p:nvPr/>
        </p:nvSpPr>
        <p:spPr>
          <a:xfrm>
            <a:off x="10069816" y="4564460"/>
            <a:ext cx="280166" cy="134268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8160372" y="3808691"/>
            <a:ext cx="280166" cy="209845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79767" y="303582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filename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5240726" y="3405153"/>
            <a:ext cx="283464" cy="25019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558458" y="4564460"/>
            <a:ext cx="119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2FA option</a:t>
            </a:r>
          </a:p>
        </p:txBody>
      </p:sp>
      <p:sp>
        <p:nvSpPr>
          <p:cNvPr id="29" name="Arrow: Down 28"/>
          <p:cNvSpPr/>
          <p:nvPr/>
        </p:nvSpPr>
        <p:spPr>
          <a:xfrm>
            <a:off x="10584241" y="4933792"/>
            <a:ext cx="280166" cy="99045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Mahugh</dc:creator>
  <cp:lastModifiedBy>Doug Mahugh</cp:lastModifiedBy>
  <cp:revision>5</cp:revision>
  <dcterms:created xsi:type="dcterms:W3CDTF">2016-09-27T21:05:26Z</dcterms:created>
  <dcterms:modified xsi:type="dcterms:W3CDTF">2016-09-29T21:33:42Z</dcterms:modified>
</cp:coreProperties>
</file>