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2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D2AF-D278-4A2D-BFF7-B5305FD9F233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6195-860B-4EFF-8213-20A58104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77442"/>
            <a:ext cx="2847975" cy="1762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1921" y="596839"/>
            <a:ext cx="3673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data is retrieved from</a:t>
            </a:r>
            <a:br>
              <a:rPr lang="en-US" dirty="0"/>
            </a:br>
            <a:r>
              <a:rPr lang="en-US" dirty="0"/>
              <a:t>the GitHub API, a cache file is</a:t>
            </a:r>
            <a:br>
              <a:rPr lang="en-US" dirty="0"/>
            </a:br>
            <a:r>
              <a:rPr lang="en-US" dirty="0"/>
              <a:t>automatically saved.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2895287"/>
            <a:ext cx="3648075" cy="1733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2013" y="4933047"/>
            <a:ext cx="50120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Filename (in </a:t>
            </a:r>
            <a:r>
              <a:rPr lang="en-US" dirty="0" err="1">
                <a:latin typeface="Consolas" panose="020B0609020204030204" pitchFamily="49" charset="0"/>
              </a:rPr>
              <a:t>gh_cache</a:t>
            </a:r>
            <a:r>
              <a:rPr lang="en-US" dirty="0"/>
              <a:t> folder) describes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username (</a:t>
            </a:r>
            <a:r>
              <a:rPr lang="en-US" dirty="0">
                <a:latin typeface="Consolas" panose="020B0609020204030204" pitchFamily="49" charset="0"/>
              </a:rPr>
              <a:t>_anon</a:t>
            </a:r>
            <a:r>
              <a:rPr lang="en-US" dirty="0"/>
              <a:t> = anonymous)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criteria (e.g., </a:t>
            </a:r>
            <a:r>
              <a:rPr lang="en-US" dirty="0">
                <a:latin typeface="Consolas" panose="020B0609020204030204" pitchFamily="49" charset="0"/>
              </a:rPr>
              <a:t>users-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information (e.g., </a:t>
            </a:r>
            <a:r>
              <a:rPr lang="en-US" dirty="0">
                <a:latin typeface="Consolas" panose="020B0609020204030204" pitchFamily="49" charset="0"/>
              </a:rPr>
              <a:t>repos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anon_users-octocat-repos.json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2012" y="2088158"/>
            <a:ext cx="548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Subsequent requests can read from the cache file, or read from the API (and thereby refresh the cache).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4873" y="6343650"/>
            <a:ext cx="708660" cy="332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98783" y="6343650"/>
            <a:ext cx="1645920" cy="332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1383" y="6343650"/>
            <a:ext cx="667512" cy="332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7520" y="17744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cache01.png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7520" y="289528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cache02.png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520" y="63180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cache03.png</a:t>
            </a:r>
          </a:p>
        </p:txBody>
      </p:sp>
    </p:spTree>
    <p:extLst>
      <p:ext uri="{BB962C8B-B14F-4D97-AF65-F5344CB8AC3E}">
        <p14:creationId xmlns:p14="http://schemas.microsoft.com/office/powerpoint/2010/main" val="138737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Mahugh</dc:creator>
  <cp:lastModifiedBy>Doug Mahugh</cp:lastModifiedBy>
  <cp:revision>6</cp:revision>
  <dcterms:created xsi:type="dcterms:W3CDTF">2016-07-12T02:33:56Z</dcterms:created>
  <dcterms:modified xsi:type="dcterms:W3CDTF">2016-07-12T03:14:49Z</dcterms:modified>
</cp:coreProperties>
</file>