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0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FA042-07CE-4D6B-890F-58E0E7AFB31F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3CE2-DF5A-4630-825C-18943D7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0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bs-forum.org/specs/sbdat110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61" y="329514"/>
            <a:ext cx="9144000" cy="1054444"/>
          </a:xfrm>
        </p:spPr>
        <p:txBody>
          <a:bodyPr/>
          <a:lstStyle/>
          <a:p>
            <a:r>
              <a:rPr lang="en-US" dirty="0" smtClean="0"/>
              <a:t>Smart Battery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639" y="1507524"/>
            <a:ext cx="107833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Smart battery is a rechargeable battery pack with built in battery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Smart battery uses the </a:t>
            </a:r>
            <a:r>
              <a:rPr lang="en-US" sz="2800" dirty="0" err="1" smtClean="0"/>
              <a:t>SMBus</a:t>
            </a:r>
            <a:r>
              <a:rPr lang="en-US" sz="2800" dirty="0" smtClean="0"/>
              <a:t> interface for communication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Smart battery communication is defined by the Smart Battery Data specification (SBS)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SBS defines the data flow across the </a:t>
            </a:r>
            <a:r>
              <a:rPr lang="en-US" sz="2800" dirty="0" err="1" smtClean="0"/>
              <a:t>SMBus</a:t>
            </a:r>
            <a:r>
              <a:rPr lang="en-US" sz="2800" dirty="0" smtClean="0"/>
              <a:t> between the Smart Battery, </a:t>
            </a:r>
            <a:r>
              <a:rPr lang="en-US" sz="2800" dirty="0" err="1" smtClean="0"/>
              <a:t>SMBus</a:t>
            </a:r>
            <a:r>
              <a:rPr lang="en-US" sz="2800" dirty="0" smtClean="0"/>
              <a:t> host, smart battery charger, and other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/>
              </a:rPr>
              <a:t>http://sbs-forum.org/specs/sbdat110.pdf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800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dirty="0" err="1" smtClean="0"/>
              <a:t>SMBus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Management Bus (</a:t>
            </a:r>
            <a:r>
              <a:rPr lang="en-US" dirty="0" err="1" smtClean="0"/>
              <a:t>SMBus</a:t>
            </a:r>
            <a:r>
              <a:rPr lang="en-US" dirty="0" smtClean="0"/>
              <a:t>) is a single ended two wire bus for the purpose of communication </a:t>
            </a:r>
          </a:p>
          <a:p>
            <a:r>
              <a:rPr lang="en-US" dirty="0" smtClean="0"/>
              <a:t>Defined by Intel in 1995 </a:t>
            </a:r>
          </a:p>
          <a:p>
            <a:r>
              <a:rPr lang="en-US" dirty="0" smtClean="0"/>
              <a:t>Derived from the I2C protocol </a:t>
            </a:r>
          </a:p>
          <a:p>
            <a:r>
              <a:rPr lang="en-US" dirty="0" err="1" smtClean="0"/>
              <a:t>SMBus</a:t>
            </a:r>
            <a:r>
              <a:rPr lang="en-US" dirty="0" smtClean="0"/>
              <a:t> limited to 100 kHz clock speed whereas I2C up to 400 kHz</a:t>
            </a:r>
          </a:p>
          <a:p>
            <a:r>
              <a:rPr lang="en-US" dirty="0" smtClean="0"/>
              <a:t>Also voltage level differences between I2C and </a:t>
            </a:r>
            <a:r>
              <a:rPr lang="en-US" dirty="0" err="1" smtClean="0"/>
              <a:t>SMBus</a:t>
            </a:r>
            <a:endParaRPr lang="en-US" dirty="0" smtClean="0"/>
          </a:p>
          <a:p>
            <a:pPr lvl="1"/>
            <a:r>
              <a:rPr lang="en-US" dirty="0" smtClean="0"/>
              <a:t>Logic High: I2C 3.0V, </a:t>
            </a:r>
            <a:r>
              <a:rPr lang="en-US" dirty="0" err="1" smtClean="0"/>
              <a:t>SMBus</a:t>
            </a:r>
            <a:r>
              <a:rPr lang="en-US" dirty="0" smtClean="0"/>
              <a:t> 2.1V</a:t>
            </a:r>
          </a:p>
          <a:p>
            <a:pPr lvl="1"/>
            <a:r>
              <a:rPr lang="en-US" dirty="0" smtClean="0"/>
              <a:t>Logic Low: I2C 1.5V, </a:t>
            </a:r>
            <a:r>
              <a:rPr lang="en-US" dirty="0" err="1" smtClean="0"/>
              <a:t>SMBus</a:t>
            </a:r>
            <a:r>
              <a:rPr lang="en-US" dirty="0" smtClean="0"/>
              <a:t> 0.8V </a:t>
            </a:r>
          </a:p>
          <a:p>
            <a:r>
              <a:rPr lang="en-US" dirty="0" smtClean="0"/>
              <a:t>Devices are typically interchangeable between both buses under 100kHz</a:t>
            </a:r>
          </a:p>
        </p:txBody>
      </p:sp>
    </p:spTree>
    <p:extLst>
      <p:ext uri="{BB962C8B-B14F-4D97-AF65-F5344CB8AC3E}">
        <p14:creationId xmlns:p14="http://schemas.microsoft.com/office/powerpoint/2010/main" val="74326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Read Word/Block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52"/>
            <a:ext cx="10515600" cy="2156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0460"/>
            <a:ext cx="106965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Smart Battery</vt:lpstr>
      <vt:lpstr>     SMBus</vt:lpstr>
      <vt:lpstr>    Read Word/Block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SMBus Smart Battery Communication</dc:title>
  <dc:creator>dmai</dc:creator>
  <cp:lastModifiedBy>dmai</cp:lastModifiedBy>
  <cp:revision>7</cp:revision>
  <dcterms:created xsi:type="dcterms:W3CDTF">2013-11-30T22:49:45Z</dcterms:created>
  <dcterms:modified xsi:type="dcterms:W3CDTF">2013-11-30T23:43:28Z</dcterms:modified>
</cp:coreProperties>
</file>