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3" r:id="rId6"/>
    <p:sldId id="269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7CD979-6CB4-4771-863A-F3CEC5F72509}" type="datetime1">
              <a:rPr lang="ru-RU" smtClean="0"/>
              <a:t>05.07.2021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44FEA7-A6A1-4C1B-A1CF-B68B41EC1A8E}" type="datetime1">
              <a:rPr lang="ru-RU" smtClean="0"/>
              <a:t>05.07.2021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</a:lstStyle>
          <a:p>
            <a:fld id="{F5367D5C-F95A-42A3-88EC-882E2435144E}" type="datetime1">
              <a:rPr lang="ru-RU" smtClean="0"/>
              <a:t>05.07.2021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637FB-2A93-4CBD-BFA2-D7CF6538021B}" type="datetime1">
              <a:rPr lang="ru-RU" smtClean="0"/>
              <a:t>05.07.2021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24C86-1CBF-4FDC-97D7-01157E908D38}" type="datetime1">
              <a:rPr lang="ru-RU" smtClean="0"/>
              <a:t>05.07.2021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467F0-67F1-4FFB-84D6-E0366AF5D58F}" type="datetime1">
              <a:rPr lang="ru-RU" smtClean="0"/>
              <a:t>05.07.2021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fld id="{58943CEE-22B0-4537-8D57-A0FA5AADADF2}" type="datetime1">
              <a:rPr lang="ru-RU" smtClean="0"/>
              <a:t>05.07.2021</a:t>
            </a:fld>
            <a:endParaRPr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AE23C-0C45-469E-B619-DD472E6D19F8}" type="datetime1">
              <a:rPr lang="ru-RU" smtClean="0"/>
              <a:t>05.07.2021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84B974-3E30-46C0-8835-EBE9AF88C154}" type="datetime1">
              <a:rPr lang="ru-RU" smtClean="0"/>
              <a:t>05.07.2021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A373D8-060E-42D4-83B5-67EE9C99EB76}" type="datetime1">
              <a:rPr lang="ru-RU" smtClean="0"/>
              <a:t>05.07.2021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39D93-8FE6-4FAB-8379-7097A2FFC7EA}" type="datetime1">
              <a:rPr lang="ru-RU" smtClean="0"/>
              <a:t>05.07.2021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A5CD4F3-DD0B-41D2-86DC-8F94F11A7635}" type="datetime1">
              <a:rPr lang="ru-RU" smtClean="0"/>
              <a:t>05.07.2021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4225BED9-9D02-4AA4-868D-12B5B80D13D4}" type="datetime1">
              <a:rPr lang="ru-RU" smtClean="0"/>
              <a:t>05.07.2021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16BE775-1C9E-48DD-93B9-3187A540B86B}" type="datetime1">
              <a:rPr lang="ru-RU" smtClean="0"/>
              <a:t>05.07.2021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ткани, стола, красного цвета, покрытия&#10;&#10;Автоматически созданное описание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026" name="Picture 2" descr="Изображение выглядит как текст, часы, другой, рука&#10;&#10;Автоматически созданное описание">
            <a:extLst>
              <a:ext uri="{FF2B5EF4-FFF2-40B4-BE49-F238E27FC236}">
                <a16:creationId xmlns:a16="http://schemas.microsoft.com/office/drawing/2014/main" id="{BC924F96-A83E-472C-88AE-600D2113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"/>
            <a:ext cx="12192000" cy="6858000"/>
          </a:xfrm>
          <a:prstGeom prst="rect">
            <a:avLst/>
          </a:prstGeom>
          <a:noFill/>
        </p:spPr>
      </p:pic>
      <p:sp>
        <p:nvSpPr>
          <p:cNvPr id="64" name="Прямоугольник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Прямоугольник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105" y="2141232"/>
            <a:ext cx="4775075" cy="2005829"/>
          </a:xfrm>
        </p:spPr>
        <p:txBody>
          <a:bodyPr rtlCol="0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Разработка мобильного приложения «Часы»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3131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Студент: Герасимов Д.А.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4B3A8-7A34-4F00-87E9-ECBC7AA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</a:t>
            </a:r>
            <a:r>
              <a:rPr lang="en-US" dirty="0"/>
              <a:t>O</a:t>
            </a:r>
            <a:r>
              <a:rPr lang="ru-RU" dirty="0"/>
              <a:t> для одного из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52D66-6ACA-45F2-B33F-91E09878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087" y="2040865"/>
            <a:ext cx="8115300" cy="935354"/>
          </a:xfrm>
        </p:spPr>
        <p:txBody>
          <a:bodyPr/>
          <a:lstStyle/>
          <a:p>
            <a:r>
              <a:rPr lang="ru-RU" dirty="0"/>
              <a:t>Сложность для данного метода – </a:t>
            </a:r>
            <a:r>
              <a:rPr lang="en-US" dirty="0"/>
              <a:t>O(n). </a:t>
            </a:r>
            <a:r>
              <a:rPr lang="ru-RU" dirty="0"/>
              <a:t>Мы рассматриваем цикл, т.к. данная часть метода возрастает быстрее всего. В этом случае – это цикл. Поэтому сложность такова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A302CE-D07B-45A9-AD5B-5F906002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127402"/>
            <a:ext cx="7953375" cy="31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8B0D7B-3BAA-4DFF-9C5A-D2EE6E6D8530}"/>
              </a:ext>
            </a:extLst>
          </p:cNvPr>
          <p:cNvSpPr txBox="1"/>
          <p:nvPr/>
        </p:nvSpPr>
        <p:spPr>
          <a:xfrm>
            <a:off x="2766530" y="2782669"/>
            <a:ext cx="6658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Благодарю, Сударь,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166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14912-5653-42B2-A990-BCEA400E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10287"/>
          </a:xfrm>
        </p:spPr>
        <p:txBody>
          <a:bodyPr/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34E8E-89A5-4833-92F6-E2F3B4E4D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3181959"/>
            <a:ext cx="3143250" cy="2670200"/>
          </a:xfrm>
        </p:spPr>
        <p:txBody>
          <a:bodyPr/>
          <a:lstStyle/>
          <a:p>
            <a:r>
              <a:rPr lang="ru-RU" dirty="0"/>
              <a:t>Добавление будильника</a:t>
            </a:r>
          </a:p>
          <a:p>
            <a:r>
              <a:rPr lang="ru-RU" dirty="0"/>
              <a:t>Сброс будильника</a:t>
            </a:r>
          </a:p>
          <a:p>
            <a:r>
              <a:rPr lang="ru-RU" dirty="0"/>
              <a:t>Срабатывание будильника</a:t>
            </a:r>
          </a:p>
          <a:p>
            <a:r>
              <a:rPr lang="ru-RU" dirty="0"/>
              <a:t>Выключение / Включение будильника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F28900A-C7C1-4407-89AB-B91E10DBBB87}"/>
              </a:ext>
            </a:extLst>
          </p:cNvPr>
          <p:cNvSpPr txBox="1">
            <a:spLocks/>
          </p:cNvSpPr>
          <p:nvPr/>
        </p:nvSpPr>
        <p:spPr>
          <a:xfrm>
            <a:off x="3322320" y="1810359"/>
            <a:ext cx="5772150" cy="39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мобильного приложения «Часы</a:t>
            </a: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»</a:t>
            </a:r>
            <a:endParaRPr lang="ru-RU" sz="1800" b="1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E1A11C-17F9-4D44-96B6-4136FB07D816}"/>
              </a:ext>
            </a:extLst>
          </p:cNvPr>
          <p:cNvSpPr txBox="1">
            <a:spLocks/>
          </p:cNvSpPr>
          <p:nvPr/>
        </p:nvSpPr>
        <p:spPr>
          <a:xfrm>
            <a:off x="1066800" y="2515856"/>
            <a:ext cx="3143250" cy="46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Будильник</a:t>
            </a: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8534C2C-CC3B-4D8A-B3C3-9E1449694538}"/>
              </a:ext>
            </a:extLst>
          </p:cNvPr>
          <p:cNvCxnSpPr>
            <a:cxnSpLocks/>
          </p:cNvCxnSpPr>
          <p:nvPr/>
        </p:nvCxnSpPr>
        <p:spPr>
          <a:xfrm>
            <a:off x="4314826" y="2515856"/>
            <a:ext cx="0" cy="324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7C34225-216A-4D85-9356-F1AB1BD05CC4}"/>
              </a:ext>
            </a:extLst>
          </p:cNvPr>
          <p:cNvCxnSpPr>
            <a:cxnSpLocks/>
          </p:cNvCxnSpPr>
          <p:nvPr/>
        </p:nvCxnSpPr>
        <p:spPr>
          <a:xfrm>
            <a:off x="942975" y="3038150"/>
            <a:ext cx="33718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AFB489A-9D0B-4DAA-862F-9EB3A5707753}"/>
              </a:ext>
            </a:extLst>
          </p:cNvPr>
          <p:cNvSpPr txBox="1">
            <a:spLocks/>
          </p:cNvSpPr>
          <p:nvPr/>
        </p:nvSpPr>
        <p:spPr>
          <a:xfrm>
            <a:off x="4438651" y="3181959"/>
            <a:ext cx="3143250" cy="26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Ввод таймера</a:t>
            </a:r>
          </a:p>
          <a:p>
            <a:r>
              <a:rPr lang="ru-RU" dirty="0"/>
              <a:t>Запуск таймера</a:t>
            </a:r>
          </a:p>
          <a:p>
            <a:r>
              <a:rPr lang="ru-RU" dirty="0"/>
              <a:t>Остановка таймера</a:t>
            </a:r>
          </a:p>
          <a:p>
            <a:r>
              <a:rPr lang="ru-RU" dirty="0"/>
              <a:t>Сброс таймера</a:t>
            </a:r>
          </a:p>
          <a:p>
            <a:r>
              <a:rPr lang="ru-RU" dirty="0"/>
              <a:t>Срабатывание таймера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6C888C2-9547-492E-8F18-0C8FAC6EB4C3}"/>
              </a:ext>
            </a:extLst>
          </p:cNvPr>
          <p:cNvSpPr txBox="1">
            <a:spLocks/>
          </p:cNvSpPr>
          <p:nvPr/>
        </p:nvSpPr>
        <p:spPr>
          <a:xfrm>
            <a:off x="4438651" y="2515856"/>
            <a:ext cx="3143250" cy="46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Таймер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914F9DB-97B0-4843-B722-0A172B232E9C}"/>
              </a:ext>
            </a:extLst>
          </p:cNvPr>
          <p:cNvCxnSpPr>
            <a:cxnSpLocks/>
          </p:cNvCxnSpPr>
          <p:nvPr/>
        </p:nvCxnSpPr>
        <p:spPr>
          <a:xfrm>
            <a:off x="7686677" y="2515856"/>
            <a:ext cx="0" cy="324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925B105-F98F-4F24-83FC-72CA2D1AD41A}"/>
              </a:ext>
            </a:extLst>
          </p:cNvPr>
          <p:cNvCxnSpPr>
            <a:cxnSpLocks/>
          </p:cNvCxnSpPr>
          <p:nvPr/>
        </p:nvCxnSpPr>
        <p:spPr>
          <a:xfrm>
            <a:off x="4314826" y="3038150"/>
            <a:ext cx="33718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83C4896-AA89-4A19-BF2A-70865EEEA686}"/>
              </a:ext>
            </a:extLst>
          </p:cNvPr>
          <p:cNvSpPr txBox="1">
            <a:spLocks/>
          </p:cNvSpPr>
          <p:nvPr/>
        </p:nvSpPr>
        <p:spPr>
          <a:xfrm>
            <a:off x="7810501" y="3181959"/>
            <a:ext cx="3143250" cy="26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Запуск секундомера</a:t>
            </a:r>
          </a:p>
          <a:p>
            <a:r>
              <a:rPr lang="ru-RU" dirty="0"/>
              <a:t>Остановка секундомера</a:t>
            </a:r>
          </a:p>
          <a:p>
            <a:r>
              <a:rPr lang="ru-RU" dirty="0"/>
              <a:t>Сброс секундомера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E1B90EF0-FCF7-4578-8F84-D198D868F483}"/>
              </a:ext>
            </a:extLst>
          </p:cNvPr>
          <p:cNvSpPr txBox="1">
            <a:spLocks/>
          </p:cNvSpPr>
          <p:nvPr/>
        </p:nvSpPr>
        <p:spPr>
          <a:xfrm>
            <a:off x="7810501" y="2515856"/>
            <a:ext cx="3143250" cy="46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Секундомер</a:t>
            </a:r>
            <a:endParaRPr lang="ru-RU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B81B6AC-8AF5-4A4B-AA16-D8DA177F04D0}"/>
              </a:ext>
            </a:extLst>
          </p:cNvPr>
          <p:cNvCxnSpPr>
            <a:cxnSpLocks/>
          </p:cNvCxnSpPr>
          <p:nvPr/>
        </p:nvCxnSpPr>
        <p:spPr>
          <a:xfrm>
            <a:off x="11058527" y="2515856"/>
            <a:ext cx="0" cy="324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577FB86-02E0-4414-81D7-65281965290C}"/>
              </a:ext>
            </a:extLst>
          </p:cNvPr>
          <p:cNvCxnSpPr>
            <a:cxnSpLocks/>
          </p:cNvCxnSpPr>
          <p:nvPr/>
        </p:nvCxnSpPr>
        <p:spPr>
          <a:xfrm>
            <a:off x="7686676" y="3038150"/>
            <a:ext cx="33718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C748E-51FE-4EFB-8D75-0F1BA35F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A912C-B8A2-4E53-B39A-55AD00FF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97280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Java</a:t>
            </a:r>
          </a:p>
          <a:p>
            <a:r>
              <a:rPr lang="ru-RU" dirty="0"/>
              <a:t>Среда разработки: </a:t>
            </a:r>
            <a:r>
              <a:rPr lang="en-US" dirty="0"/>
              <a:t>Android Studio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2179A-4F12-4875-A443-1D96C483F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3" y="3177540"/>
            <a:ext cx="6934200" cy="2857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128B5A-C90C-4F38-985E-A7672ADDED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316" y="3493151"/>
            <a:ext cx="2226277" cy="22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49EEF-6EE6-4BB1-8FC0-F4C69B4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142" y="1012734"/>
            <a:ext cx="3161963" cy="1645920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C092CE-ADA1-4EF9-BC31-979E43FBA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267" y="609600"/>
            <a:ext cx="5008131" cy="5684668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9DD0D7-0064-40D8-A066-14F6839FF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848" y="3429000"/>
            <a:ext cx="1245417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CE176-6CF4-4E11-9670-90A059B3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3781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8E622E-E882-4037-8655-36B239A5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76375"/>
            <a:ext cx="8934449" cy="49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8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94C3-63C3-4FA7-A1F0-497C2545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E676C-38D7-4F36-AAB0-4BCDB3D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MainActivity</a:t>
            </a:r>
            <a:r>
              <a:rPr lang="en-US" dirty="0"/>
              <a:t> – </a:t>
            </a:r>
            <a:r>
              <a:rPr lang="ru-RU" dirty="0"/>
              <a:t>класс отвечающий за функциональность будильника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MainActivityHelper</a:t>
            </a:r>
            <a:r>
              <a:rPr lang="en-US" dirty="0"/>
              <a:t> – </a:t>
            </a:r>
            <a:r>
              <a:rPr lang="ru-RU" dirty="0"/>
              <a:t>класс помогающий</a:t>
            </a:r>
            <a:r>
              <a:rPr lang="en-US" dirty="0"/>
              <a:t> </a:t>
            </a:r>
            <a:r>
              <a:rPr lang="ru-RU" dirty="0"/>
              <a:t>классу </a:t>
            </a:r>
            <a:r>
              <a:rPr lang="en-US" u="sng" dirty="0" err="1"/>
              <a:t>MainActivity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Alarm</a:t>
            </a:r>
            <a:r>
              <a:rPr lang="en-US" dirty="0"/>
              <a:t> –</a:t>
            </a:r>
            <a:r>
              <a:rPr lang="ru-RU" dirty="0"/>
              <a:t> класс представляющий каждый будильник по отдельности в списке будильников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AlarmAdapter</a:t>
            </a:r>
            <a:r>
              <a:rPr lang="en-US" dirty="0"/>
              <a:t> – </a:t>
            </a:r>
            <a:r>
              <a:rPr lang="ru-RU" dirty="0"/>
              <a:t>класс работающий со всеми будильниками на экране</a:t>
            </a:r>
            <a:endParaRPr lang="ru-RU" u="sng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Timer</a:t>
            </a:r>
            <a:r>
              <a:rPr lang="ru-RU" dirty="0"/>
              <a:t> - класс отвечающий за функциональность таймера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TimerHelper</a:t>
            </a:r>
            <a:r>
              <a:rPr lang="ru-RU" dirty="0"/>
              <a:t> – класс помогающий классу </a:t>
            </a:r>
            <a:r>
              <a:rPr lang="en-US" u="sng" dirty="0"/>
              <a:t>Timer</a:t>
            </a:r>
            <a:endParaRPr lang="ru-RU" u="sng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TimeHelper</a:t>
            </a:r>
            <a:r>
              <a:rPr lang="ru-RU" dirty="0"/>
              <a:t> – класс работающий с вычислением времени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Stopwatch</a:t>
            </a:r>
            <a:r>
              <a:rPr lang="ru-RU" dirty="0"/>
              <a:t> – класс отвечающий за функционал секундомера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9315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AF443-9A94-45DB-8D5E-E706ED7A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одного из модулей при разработке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6C2F2-4990-420F-823F-D201111F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28874"/>
            <a:ext cx="9105900" cy="381001"/>
          </a:xfrm>
        </p:spPr>
        <p:txBody>
          <a:bodyPr/>
          <a:lstStyle/>
          <a:p>
            <a:pPr lvl="1"/>
            <a:r>
              <a:rPr lang="ru-RU" dirty="0">
                <a:cs typeface="Times New Roman" panose="02020603050405020304" pitchFamily="18" charset="0"/>
              </a:rPr>
              <a:t>В ходе написания проекта при попытке запустить программу были получены ошибки:</a:t>
            </a:r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46DA6957-38A9-495C-89B3-C406B40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89760"/>
            <a:ext cx="8747210" cy="31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AF443-9A94-45DB-8D5E-E706ED7A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одного из модулей при разработке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6C2F2-4990-420F-823F-D201111F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75" y="2560320"/>
            <a:ext cx="4895850" cy="421005"/>
          </a:xfrm>
        </p:spPr>
        <p:txBody>
          <a:bodyPr/>
          <a:lstStyle/>
          <a:p>
            <a:r>
              <a:rPr lang="ru-RU" dirty="0"/>
              <a:t>После отладки ошибок не было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5BB54B-1BFA-4DD1-8F5A-A16D958E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13318"/>
            <a:ext cx="10487025" cy="31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5B037-33B1-4C99-A5AB-788E536F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наборы и тестирование одного из модулей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02CBF78-0A16-44CF-83FD-AA5282A06F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8840" y="2286953"/>
            <a:ext cx="1766642" cy="374808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07A60A-7E57-4AE3-93B3-04421C4E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558" y="2286953"/>
            <a:ext cx="1766642" cy="37408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0DA6A6-8D6B-45DD-9FB2-F3906154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802" y="2286953"/>
            <a:ext cx="1766642" cy="37086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1E9A32-DA5A-4039-9C53-149A5BB4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996" y="2286953"/>
            <a:ext cx="1766643" cy="36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28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2_TF56410444" id="{B90EE3AD-7B87-4DBC-A32F-68F479F575F4}" vid="{514B2A49-20D6-4A2D-8438-3789ECD2BF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{3257F3F4-5F87-40E2-9DDF-B8F556C08D49}tf56410444_win32</Template>
  <TotalTime>198</TotalTime>
  <Words>211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Century Gothic</vt:lpstr>
      <vt:lpstr>Garamond</vt:lpstr>
      <vt:lpstr>Times New Roman</vt:lpstr>
      <vt:lpstr>СавонVTI</vt:lpstr>
      <vt:lpstr>Разработка мобильного приложения «Часы»</vt:lpstr>
      <vt:lpstr>Описание задачи</vt:lpstr>
      <vt:lpstr>Инструменты</vt:lpstr>
      <vt:lpstr>Диаграмма прецедентов</vt:lpstr>
      <vt:lpstr>Диаграмма классов</vt:lpstr>
      <vt:lpstr>Определения классов</vt:lpstr>
      <vt:lpstr>Отладка одного из модулей при разработке</vt:lpstr>
      <vt:lpstr>Отладка одного из модулей при разработке</vt:lpstr>
      <vt:lpstr>Тестовые наборы и тестирование одного из модулей</vt:lpstr>
      <vt:lpstr>Сложность O для одного из методов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Модульный экзамен</dc:title>
  <dc:creator>Георгий Герасимов</dc:creator>
  <cp:lastModifiedBy>Георгий Герасимов</cp:lastModifiedBy>
  <cp:revision>6</cp:revision>
  <dcterms:created xsi:type="dcterms:W3CDTF">2021-07-04T23:28:00Z</dcterms:created>
  <dcterms:modified xsi:type="dcterms:W3CDTF">2021-07-05T02:47:04Z</dcterms:modified>
</cp:coreProperties>
</file>