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e573f1f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e573f1f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2880b8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2880b8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0c1d8f0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0c1d8f0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e573f1f2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e573f1f2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1cdca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1cdca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6e4ad0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6e4ad0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e573f1f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0e573f1f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e573f1f2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e573f1f2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e573f1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0e573f1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0e573f1f2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0e573f1f2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6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37500" y="919875"/>
            <a:ext cx="7249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33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KnowItAll Web App</a:t>
            </a:r>
            <a:endParaRPr sz="5733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702850" y="1951138"/>
            <a:ext cx="369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——</a:t>
            </a:r>
            <a:r>
              <a:rPr i="0" lang="en" sz="2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Iteration </a:t>
            </a:r>
            <a:r>
              <a:rPr lang="en" sz="2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r>
              <a:rPr i="0" lang="en" sz="2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Report</a:t>
            </a:r>
            <a:endParaRPr i="0" sz="20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326200" y="2968700"/>
            <a:ext cx="213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Daniel Makover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Kun Mo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Gunnar Nichols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Heli Kolambekar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Haoyi Zhu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Yuwei Wu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Weiye Xu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0" y="0"/>
            <a:ext cx="9144000" cy="268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Benefits of Refactor</a:t>
            </a:r>
            <a:endParaRPr sz="402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465750"/>
            <a:ext cx="85206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Improved code readability and maintainability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Removes bad smells like- long method and data clumps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Improves quality of code- length, duplication, coupling, cohesion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Leads to creation of reusable code modules in a large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88900" y="20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Iteration 3 Plan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41525" y="1152475"/>
            <a:ext cx="45138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Users</a:t>
            </a:r>
            <a:endParaRPr sz="1368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Will support password reset and email verification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Game session restoring (time permitting)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Superuser crud capabilities (time permitting)</a:t>
            </a:r>
            <a:endParaRPr sz="13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Testing</a:t>
            </a:r>
            <a:endParaRPr sz="1852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Vastly expand automatic testing capabilities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Gameplay </a:t>
            </a:r>
            <a:endParaRPr sz="1852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52"/>
              <a:t>	</a:t>
            </a:r>
            <a:r>
              <a:rPr lang="en" sz="1350"/>
              <a:t>Expand game session to handle many users</a:t>
            </a:r>
            <a:endParaRPr b="1" sz="1852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4778875" y="1152475"/>
            <a:ext cx="40920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Categories</a:t>
            </a:r>
            <a:endParaRPr sz="1368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Each category has a distinct leaderboard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User Feedback</a:t>
            </a:r>
            <a:endParaRPr sz="1852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Will fetch feedback/ratings from user 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Hosting the app on a server</a:t>
            </a:r>
            <a:endParaRPr sz="1852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68"/>
              <a:t>Will use a remote online server to dynamically allocate resources to host the app</a:t>
            </a:r>
            <a:endParaRPr b="1" sz="1852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88900" y="20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Iteration 2 Plans vs Results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141525" y="1071950"/>
            <a:ext cx="4513800" cy="4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Users</a:t>
            </a:r>
            <a:endParaRPr sz="1368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Players will be able to login as distinct users 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Will support password </a:t>
            </a:r>
            <a:r>
              <a:rPr lang="en" sz="1368" strike="sngStrike"/>
              <a:t>reset and email verification</a:t>
            </a:r>
            <a:endParaRPr sz="1368" strike="sngStrike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 strike="sngStrike"/>
              <a:t>Game session restoring (time permitting)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Additional Lifelines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00"/>
              <a:t>Add 50/50 lifeline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 strike="sngStrike"/>
              <a:t>Add additional time for question lifeline</a:t>
            </a:r>
            <a:endParaRPr sz="13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Testing</a:t>
            </a:r>
            <a:endParaRPr sz="1852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Establish Testing Scripts</a:t>
            </a:r>
            <a:endParaRPr sz="1350"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655325" y="1006125"/>
            <a:ext cx="40920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8">
                <a:latin typeface="Alfa Slab One"/>
                <a:ea typeface="Alfa Slab One"/>
                <a:cs typeface="Alfa Slab One"/>
                <a:sym typeface="Alfa Slab One"/>
              </a:rPr>
              <a:t>Categories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Before initiating a game the player will have a chance to select a category</a:t>
            </a:r>
            <a:endParaRPr sz="13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</a:t>
            </a:r>
            <a:r>
              <a:rPr lang="en" sz="1368" strike="sngStrike"/>
              <a:t>Each category has a distinct leaderboard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2">
                <a:latin typeface="Alfa Slab One"/>
                <a:ea typeface="Alfa Slab One"/>
                <a:cs typeface="Alfa Slab One"/>
                <a:sym typeface="Alfa Slab One"/>
              </a:rPr>
              <a:t>Profile Page</a:t>
            </a:r>
            <a:endParaRPr sz="1852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Players will be able to see their top scores and other user statistics 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Players will be able to manage user profiles</a:t>
            </a:r>
            <a:endParaRPr sz="135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latin typeface="Alfa Slab One"/>
                <a:ea typeface="Alfa Slab One"/>
                <a:cs typeface="Alfa Slab One"/>
                <a:sym typeface="Alfa Slab One"/>
              </a:rPr>
              <a:t>Code Refactoring</a:t>
            </a:r>
            <a:endParaRPr sz="185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Current code will be reorganized and streamlined</a:t>
            </a:r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ctrTitle"/>
          </p:nvPr>
        </p:nvSpPr>
        <p:spPr>
          <a:xfrm>
            <a:off x="54000" y="0"/>
            <a:ext cx="91440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 feature: 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2380"/>
              <a:buFont typeface="Alfa Slab One"/>
              <a:buChar char="-"/>
            </a:pPr>
            <a:r>
              <a:rPr lang="en" sz="238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User Login Functionality</a:t>
            </a:r>
            <a:endParaRPr sz="238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5" y="1648175"/>
            <a:ext cx="4060326" cy="18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050" y="1644600"/>
            <a:ext cx="3745149" cy="185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7567" y="3735425"/>
            <a:ext cx="3745157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1289575" y="3644350"/>
            <a:ext cx="30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Security: 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7587" y="4247925"/>
            <a:ext cx="4983723" cy="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146575" y="1198500"/>
            <a:ext cx="30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Sign up page</a:t>
            </a:r>
            <a:r>
              <a:rPr b="1" lang="en" sz="1800"/>
              <a:t>:</a:t>
            </a:r>
            <a:endParaRPr b="1" sz="1800"/>
          </a:p>
        </p:txBody>
      </p:sp>
      <p:sp>
        <p:nvSpPr>
          <p:cNvPr id="121" name="Google Shape;121;p27"/>
          <p:cNvSpPr txBox="1"/>
          <p:nvPr/>
        </p:nvSpPr>
        <p:spPr>
          <a:xfrm>
            <a:off x="4811038" y="1198500"/>
            <a:ext cx="30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Login page: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ctrTitle"/>
          </p:nvPr>
        </p:nvSpPr>
        <p:spPr>
          <a:xfrm>
            <a:off x="311700" y="1485000"/>
            <a:ext cx="8520600" cy="13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0" y="0"/>
            <a:ext cx="9144000" cy="268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54000" y="0"/>
            <a:ext cx="91440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 feature: 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2380"/>
              <a:buFont typeface="Alfa Slab One"/>
              <a:buChar char="-"/>
            </a:pPr>
            <a:r>
              <a:rPr lang="en" sz="238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Player Profile page</a:t>
            </a:r>
            <a:endParaRPr sz="238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10250" y="1663650"/>
            <a:ext cx="30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Page layout</a:t>
            </a: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4811050" y="888175"/>
            <a:ext cx="30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Edit button</a:t>
            </a: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2590488"/>
            <a:ext cx="3821937" cy="17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050" y="1660200"/>
            <a:ext cx="2905975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050" y="2707122"/>
            <a:ext cx="2905975" cy="91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138" y="4023725"/>
            <a:ext cx="3481926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ctrTitle"/>
          </p:nvPr>
        </p:nvSpPr>
        <p:spPr>
          <a:xfrm>
            <a:off x="77625" y="169325"/>
            <a:ext cx="91440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Testing Setup with Pytest-flask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7375" y="860875"/>
            <a:ext cx="213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Folder Structure: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167375" y="2967425"/>
            <a:ext cx="21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Testing Session</a:t>
            </a: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5" y="1492888"/>
            <a:ext cx="19240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3039875" y="931400"/>
            <a:ext cx="23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Functional Tests: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6130475" y="860875"/>
            <a:ext cx="21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Unit Tests:</a:t>
            </a:r>
            <a:endParaRPr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763" y="1401275"/>
            <a:ext cx="19907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550" y="1401275"/>
            <a:ext cx="1752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81525"/>
            <a:ext cx="8839197" cy="12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Testing </a:t>
            </a: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82175" y="3220850"/>
            <a:ext cx="7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0" y="0"/>
            <a:ext cx="9144000" cy="268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988350"/>
            <a:ext cx="7537151" cy="3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>
            <p:ph type="ctrTitle"/>
          </p:nvPr>
        </p:nvSpPr>
        <p:spPr>
          <a:xfrm>
            <a:off x="142363" y="169350"/>
            <a:ext cx="85206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Logic Refactor</a:t>
            </a:r>
            <a:endParaRPr sz="408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287373" y="540825"/>
            <a:ext cx="3654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fa Slab One"/>
                <a:ea typeface="Alfa Slab One"/>
                <a:cs typeface="Alfa Slab One"/>
                <a:sym typeface="Alfa Slab One"/>
              </a:rPr>
              <a:t>Solutions to previous concerns:</a:t>
            </a:r>
            <a:endParaRPr sz="16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3"/>
          <p:cNvSpPr/>
          <p:nvPr/>
        </p:nvSpPr>
        <p:spPr>
          <a:xfrm>
            <a:off x="84950" y="981724"/>
            <a:ext cx="1556100" cy="21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8" y="1508048"/>
            <a:ext cx="764296" cy="22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8" y="1736346"/>
            <a:ext cx="621360" cy="22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58" y="1964645"/>
            <a:ext cx="543150" cy="48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58" y="2449227"/>
            <a:ext cx="764294" cy="487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/>
          <p:nvPr/>
        </p:nvSpPr>
        <p:spPr>
          <a:xfrm>
            <a:off x="2869266" y="981724"/>
            <a:ext cx="1556100" cy="21144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074" y="1508048"/>
            <a:ext cx="764296" cy="22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074" y="1736346"/>
            <a:ext cx="621360" cy="22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074" y="1964645"/>
            <a:ext cx="543150" cy="48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074" y="2449227"/>
            <a:ext cx="764294" cy="487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261914" y="1055938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Frontend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075225" y="1055927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Backend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182" name="Google Shape;182;p33"/>
          <p:cNvCxnSpPr>
            <a:stCxn id="175" idx="1"/>
            <a:endCxn id="170" idx="3"/>
          </p:cNvCxnSpPr>
          <p:nvPr/>
        </p:nvCxnSpPr>
        <p:spPr>
          <a:xfrm rot="10800000">
            <a:off x="1641066" y="2038924"/>
            <a:ext cx="12282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96013" y="3236600"/>
            <a:ext cx="1310100" cy="3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Alfa Slab One"/>
                <a:ea typeface="Alfa Slab One"/>
                <a:cs typeface="Alfa Slab One"/>
                <a:sym typeface="Alfa Slab One"/>
              </a:rPr>
              <a:t>Player-end:</a:t>
            </a:r>
            <a:endParaRPr>
              <a:solidFill>
                <a:srgbClr val="4285F4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285F4"/>
                </a:solidFill>
                <a:latin typeface="Alfa Slab One"/>
                <a:ea typeface="Alfa Slab One"/>
                <a:cs typeface="Alfa Slab One"/>
                <a:sym typeface="Alfa Slab One"/>
              </a:rPr>
              <a:t>game.js</a:t>
            </a:r>
            <a:endParaRPr>
              <a:solidFill>
                <a:srgbClr val="4285F4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2702275" y="3236588"/>
            <a:ext cx="13974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Server-end:</a:t>
            </a:r>
            <a:endParaRPr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models.py</a:t>
            </a:r>
            <a:endParaRPr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5" name="Google Shape;185;p33"/>
          <p:cNvSpPr txBox="1"/>
          <p:nvPr>
            <p:ph idx="4294967295" type="ctrTitle"/>
          </p:nvPr>
        </p:nvSpPr>
        <p:spPr>
          <a:xfrm>
            <a:off x="84950" y="-28900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Refactor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0166" y="2708575"/>
            <a:ext cx="4413834" cy="243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0175" y="139025"/>
            <a:ext cx="4344300" cy="2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2550450" y="4031400"/>
            <a:ext cx="18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Holds variables only changed by backend functions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104250" y="3985050"/>
            <a:ext cx="193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Updates via the current value of the backend variable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