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81DA-44F1-3746-B19A-AB72460DEAA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92FED-EFD5-B544-AECA-4184CF27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Jump to portal to show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92FED-EFD5-B544-AECA-4184CF27FF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Indexing nirvana with </a:t>
            </a:r>
            <a:r>
              <a:rPr lang="en-US" dirty="0" err="1" smtClean="0"/>
              <a:t>DocumentDB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07971"/>
              </p:ext>
            </p:extLst>
          </p:nvPr>
        </p:nvGraphicFramePr>
        <p:xfrm>
          <a:off x="491066" y="5063066"/>
          <a:ext cx="1119293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467"/>
                <a:gridCol w="5596467"/>
              </a:tblGrid>
              <a:tr h="798772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Ryan 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CrawCour</a:t>
                      </a:r>
                      <a:endParaRPr lang="en-US" sz="32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Program Manager, Microsoft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@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ryancrawcour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David Makogon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Cloud Architect, Microsoft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@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dmakogon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DocumentDB</a:t>
            </a:r>
            <a:r>
              <a:rPr lang="en-US" dirty="0" smtClean="0"/>
              <a:t>?  (3-minute lightning-round edition)</a:t>
            </a:r>
          </a:p>
          <a:p>
            <a:r>
              <a:rPr lang="en-US" dirty="0" smtClean="0"/>
              <a:t>Meet today’s data: Movies</a:t>
            </a:r>
          </a:p>
          <a:p>
            <a:r>
              <a:rPr lang="en-US" dirty="0" smtClean="0"/>
              <a:t>Queries and indexing: Demos mixed with Q&amp;A</a:t>
            </a:r>
          </a:p>
          <a:p>
            <a:r>
              <a:rPr lang="en-US" dirty="0" smtClean="0"/>
              <a:t>Loud applause and amazing tweets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r>
              <a:rPr lang="en-US" dirty="0" smtClean="0"/>
              <a:t>: Lightning Round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name:"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DocumentDB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deployedAs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: "Service",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dbType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: "Document",</a:t>
            </a:r>
          </a:p>
          <a:p>
            <a:pPr marL="0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connectVia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: [ "rest", "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sdk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" ],</a:t>
            </a:r>
          </a:p>
          <a:p>
            <a:pPr marL="0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deployVia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: [ "portal", "rest", "cli" ],</a:t>
            </a:r>
          </a:p>
          <a:p>
            <a:pPr marL="0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scaleVia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: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[ "portal", "rest", "cli" ]</a:t>
            </a:r>
          </a:p>
          <a:p>
            <a:pPr marL="0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933" cy="1325563"/>
          </a:xfrm>
        </p:spPr>
        <p:txBody>
          <a:bodyPr/>
          <a:lstStyle/>
          <a:p>
            <a:r>
              <a:rPr lang="en-US" dirty="0" smtClean="0"/>
              <a:t>Meet today's demo data: Lots of movies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713" y="1825625"/>
            <a:ext cx="6409353" cy="485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 time…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73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Lucida Console</vt:lpstr>
      <vt:lpstr>Arial</vt:lpstr>
      <vt:lpstr>Office Theme</vt:lpstr>
      <vt:lpstr>Indexing nirvana with DocumentDB</vt:lpstr>
      <vt:lpstr>Today’s talk</vt:lpstr>
      <vt:lpstr>DocumentDB: Lightning Round Edition</vt:lpstr>
      <vt:lpstr>Meet today's demo data: Lots of movies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nirvana with DocumentDB</dc:title>
  <dc:creator>David Makogon</dc:creator>
  <cp:lastModifiedBy>David Makogon</cp:lastModifiedBy>
  <cp:revision>3</cp:revision>
  <dcterms:created xsi:type="dcterms:W3CDTF">2015-08-12T16:36:15Z</dcterms:created>
  <dcterms:modified xsi:type="dcterms:W3CDTF">2015-08-12T17:00:47Z</dcterms:modified>
</cp:coreProperties>
</file>