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82" r:id="rId4"/>
  </p:sldMasterIdLst>
  <p:notesMasterIdLst>
    <p:notesMasterId r:id="rId32"/>
  </p:notesMasterIdLst>
  <p:handoutMasterIdLst>
    <p:handoutMasterId r:id="rId33"/>
  </p:handoutMasterIdLst>
  <p:sldIdLst>
    <p:sldId id="1450" r:id="rId5"/>
    <p:sldId id="1463" r:id="rId6"/>
    <p:sldId id="1484" r:id="rId7"/>
    <p:sldId id="1481" r:id="rId8"/>
    <p:sldId id="1483" r:id="rId9"/>
    <p:sldId id="1482" r:id="rId10"/>
    <p:sldId id="1485" r:id="rId11"/>
    <p:sldId id="1486" r:id="rId12"/>
    <p:sldId id="1487" r:id="rId13"/>
    <p:sldId id="1488" r:id="rId14"/>
    <p:sldId id="1489" r:id="rId15"/>
    <p:sldId id="1492" r:id="rId16"/>
    <p:sldId id="1490" r:id="rId17"/>
    <p:sldId id="1491" r:id="rId18"/>
    <p:sldId id="1493" r:id="rId19"/>
    <p:sldId id="1494" r:id="rId20"/>
    <p:sldId id="1495" r:id="rId21"/>
    <p:sldId id="1496" r:id="rId22"/>
    <p:sldId id="1497" r:id="rId23"/>
    <p:sldId id="1475" r:id="rId24"/>
    <p:sldId id="1465" r:id="rId25"/>
    <p:sldId id="1476" r:id="rId26"/>
    <p:sldId id="1365" r:id="rId27"/>
    <p:sldId id="1453" r:id="rId28"/>
    <p:sldId id="1377" r:id="rId29"/>
    <p:sldId id="1480" r:id="rId30"/>
    <p:sldId id="1326"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3" userDrawn="1">
          <p15:clr>
            <a:srgbClr val="A4A3A4"/>
          </p15:clr>
        </p15:guide>
        <p15:guide id="2" pos="3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1A1A1A"/>
    <a:srgbClr val="FFFFFF"/>
    <a:srgbClr val="FF00FF"/>
    <a:srgbClr val="5C2D91"/>
    <a:srgbClr val="0070C0"/>
    <a:srgbClr val="E6E6E6"/>
    <a:srgbClr val="000000"/>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219" autoAdjust="0"/>
    <p:restoredTop sz="96754" autoAdjust="0"/>
  </p:normalViewPr>
  <p:slideViewPr>
    <p:cSldViewPr>
      <p:cViewPr varScale="1">
        <p:scale>
          <a:sx n="65" d="100"/>
          <a:sy n="65" d="100"/>
        </p:scale>
        <p:origin x="216" y="960"/>
      </p:cViewPr>
      <p:guideLst>
        <p:guide orient="horz" pos="2793"/>
        <p:guide pos="3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292"/>
    </p:cViewPr>
  </p:sorterViewPr>
  <p:notesViewPr>
    <p:cSldViewPr showGuides="1">
      <p:cViewPr>
        <p:scale>
          <a:sx n="100" d="100"/>
          <a:sy n="100" d="100"/>
        </p:scale>
        <p:origin x="3150" y="10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zuki Hideyuki" userId="930198860c8abc25" providerId="LiveId" clId="{222D96F2-997C-44C6-88B3-09C3A3FC016E}"/>
    <pc:docChg chg="undo custSel modSld">
      <pc:chgData name="Suzuki Hideyuki" userId="930198860c8abc25" providerId="LiveId" clId="{222D96F2-997C-44C6-88B3-09C3A3FC016E}" dt="2018-04-24T03:17:39.841" v="22" actId="20577"/>
      <pc:docMkLst>
        <pc:docMk/>
      </pc:docMkLst>
      <pc:sldChg chg="addSp delSp modSp">
        <pc:chgData name="Suzuki Hideyuki" userId="930198860c8abc25" providerId="LiveId" clId="{222D96F2-997C-44C6-88B3-09C3A3FC016E}" dt="2018-04-24T03:17:02.217" v="17" actId="22711"/>
        <pc:sldMkLst>
          <pc:docMk/>
          <pc:sldMk cId="1128874736" sldId="1475"/>
        </pc:sldMkLst>
        <pc:picChg chg="add mod">
          <ac:chgData name="Suzuki Hideyuki" userId="930198860c8abc25" providerId="LiveId" clId="{222D96F2-997C-44C6-88B3-09C3A3FC016E}" dt="2018-04-24T03:17:02.217" v="17" actId="22711"/>
          <ac:picMkLst>
            <pc:docMk/>
            <pc:sldMk cId="1128874736" sldId="1475"/>
            <ac:picMk id="6" creationId="{C00FBED1-4DD7-4184-86FD-55C410658BFD}"/>
          </ac:picMkLst>
        </pc:picChg>
        <pc:picChg chg="del mod">
          <ac:chgData name="Suzuki Hideyuki" userId="930198860c8abc25" providerId="LiveId" clId="{222D96F2-997C-44C6-88B3-09C3A3FC016E}" dt="2018-04-24T03:03:54.332" v="13" actId="478"/>
          <ac:picMkLst>
            <pc:docMk/>
            <pc:sldMk cId="1128874736" sldId="1475"/>
            <ac:picMk id="10" creationId="{86F9FAED-61D7-4CAD-8A32-265D91DE28B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5/22/18 12:26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5/22/18 12:26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5/22/18 12:33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299034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5/22/18 12:33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62354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5/22/18 12:40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2681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5/22/18 10:09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55649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5/22/18 12:26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3119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5/22/18 12:26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スライド">
    <p:bg>
      <p:bgPr>
        <a:solidFill>
          <a:srgbClr val="000000"/>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solidFill>
                  <a:schemeClr val="tx1"/>
                </a:solidFill>
                <a:latin typeface="+mj-lt"/>
                <a:ea typeface="+mj-ea"/>
              </a:defRPr>
            </a:lvl1pPr>
          </a:lstStyle>
          <a:p>
            <a:r>
              <a:rPr lang="ja-JP" altLang="en-US" dirty="0"/>
              <a:t>セッションタイトルを記入</a:t>
            </a:r>
            <a:endParaRPr lang="en-US" dirty="0"/>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7154341" y="328910"/>
            <a:ext cx="5005912" cy="849463"/>
          </a:xfrm>
        </p:spPr>
        <p:txBody>
          <a:bodyPr lIns="182880" tIns="146304" rIns="182880" bIns="146304"/>
          <a:lstStyle>
            <a:lvl1pPr marL="0" indent="0" algn="r">
              <a:buNone/>
              <a:defRPr sz="3600" baseline="0">
                <a:solidFill>
                  <a:schemeClr val="tx1"/>
                </a:solidFill>
                <a:latin typeface="+mj-lt"/>
                <a:ea typeface="+mj-ea"/>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ltLang="ja-JP" dirty="0"/>
              <a:t>Session</a:t>
            </a:r>
            <a:r>
              <a:rPr lang="en-US" dirty="0"/>
              <a:t> Number Here</a:t>
            </a:r>
          </a:p>
        </p:txBody>
      </p:sp>
      <p:pic>
        <p:nvPicPr>
          <p:cNvPr id="8" name="図 7"/>
          <p:cNvPicPr>
            <a:picLocks noChangeAspect="1"/>
          </p:cNvPicPr>
          <p:nvPr userDrawn="1"/>
        </p:nvPicPr>
        <p:blipFill>
          <a:blip r:embed="rId4"/>
          <a:stretch>
            <a:fillRect/>
          </a:stretch>
        </p:blipFill>
        <p:spPr>
          <a:xfrm>
            <a:off x="10322693" y="6521598"/>
            <a:ext cx="1945739" cy="269540"/>
          </a:xfrm>
          <a:prstGeom prst="rect">
            <a:avLst/>
          </a:prstGeom>
        </p:spPr>
      </p:pic>
      <p:sp>
        <p:nvSpPr>
          <p:cNvPr id="9" name="Text Placeholder 4"/>
          <p:cNvSpPr>
            <a:spLocks noGrp="1"/>
          </p:cNvSpPr>
          <p:nvPr>
            <p:ph type="body" sz="quarter" idx="14" hasCustomPrompt="1"/>
          </p:nvPr>
        </p:nvSpPr>
        <p:spPr>
          <a:xfrm>
            <a:off x="274701" y="5297462"/>
            <a:ext cx="10058337" cy="782792"/>
          </a:xfrm>
          <a:noFill/>
        </p:spPr>
        <p:txBody>
          <a:bodyPr lIns="146304" tIns="109728" rIns="146304" bIns="109728">
            <a:noAutofit/>
          </a:bodyPr>
          <a:lstStyle>
            <a:lvl1pPr marL="0" indent="0">
              <a:spcBef>
                <a:spcPts val="0"/>
              </a:spcBef>
              <a:buNone/>
              <a:defRPr sz="3600" spc="0" baseline="0">
                <a:gradFill>
                  <a:gsLst>
                    <a:gs pos="91000">
                      <a:schemeClr val="tx1"/>
                    </a:gs>
                    <a:gs pos="0">
                      <a:schemeClr val="tx1"/>
                    </a:gs>
                  </a:gsLst>
                  <a:lin ang="5400000" scaled="0"/>
                </a:gradFill>
                <a:latin typeface="+mn-ea"/>
                <a:ea typeface="+mn-ea"/>
              </a:defRPr>
            </a:lvl1pPr>
            <a:lvl2pPr marL="36000" indent="0">
              <a:spcBef>
                <a:spcPts val="0"/>
              </a:spcBef>
              <a:buFontTx/>
              <a:buNone/>
              <a:defRPr sz="2000"/>
            </a:lvl2pPr>
          </a:lstStyle>
          <a:p>
            <a:pPr lvl="0"/>
            <a:r>
              <a:rPr lang="ja-JP" altLang="en-US" dirty="0"/>
              <a:t>登壇者名を記入</a:t>
            </a:r>
            <a:endParaRPr lang="en-US" altLang="ja-JP" dirty="0"/>
          </a:p>
          <a:p>
            <a:pPr lvl="1"/>
            <a:endParaRPr lang="ja-JP" altLang="en-US" dirty="0"/>
          </a:p>
        </p:txBody>
      </p:sp>
      <p:sp>
        <p:nvSpPr>
          <p:cNvPr id="10" name="Text Placeholder 4"/>
          <p:cNvSpPr>
            <a:spLocks noGrp="1"/>
          </p:cNvSpPr>
          <p:nvPr>
            <p:ph type="body" sz="quarter" idx="15" hasCustomPrompt="1"/>
          </p:nvPr>
        </p:nvSpPr>
        <p:spPr>
          <a:xfrm>
            <a:off x="274701" y="4649390"/>
            <a:ext cx="10058337" cy="504056"/>
          </a:xfrm>
          <a:noFill/>
        </p:spPr>
        <p:txBody>
          <a:bodyPr lIns="146304" tIns="109728" rIns="146304" bIns="109728" anchor="b">
            <a:noAutofit/>
          </a:bodyPr>
          <a:lstStyle>
            <a:lvl1pPr marL="0" indent="0">
              <a:spcBef>
                <a:spcPts val="0"/>
              </a:spcBef>
              <a:buNone/>
              <a:defRPr sz="2400" spc="0" baseline="0">
                <a:gradFill>
                  <a:gsLst>
                    <a:gs pos="91000">
                      <a:schemeClr val="tx1"/>
                    </a:gs>
                    <a:gs pos="0">
                      <a:schemeClr val="tx1"/>
                    </a:gs>
                  </a:gsLst>
                  <a:lin ang="5400000" scaled="0"/>
                </a:gradFill>
                <a:latin typeface="+mn-ea"/>
                <a:ea typeface="+mn-ea"/>
              </a:defRPr>
            </a:lvl1pPr>
          </a:lstStyle>
          <a:p>
            <a:pPr lvl="0"/>
            <a:r>
              <a:rPr lang="ja-JP" altLang="en-US" dirty="0"/>
              <a:t>登壇者肩書きを記入</a:t>
            </a:r>
          </a:p>
        </p:txBody>
      </p:sp>
    </p:spTree>
    <p:extLst>
      <p:ext uri="{BB962C8B-B14F-4D97-AF65-F5344CB8AC3E}">
        <p14:creationId xmlns:p14="http://schemas.microsoft.com/office/powerpoint/2010/main" val="1306635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開発者向けコード">
    <p:bg>
      <p:bgPr>
        <a:solidFill>
          <a:schemeClr val="bg1"/>
        </a:solidFill>
        <a:effectLst/>
      </p:bgPr>
    </p:bg>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D4F86746-9034-44F9-92A2-900006576D06}"/>
              </a:ext>
            </a:extLst>
          </p:cNvPr>
          <p:cNvGrpSpPr/>
          <p:nvPr userDrawn="1"/>
        </p:nvGrpSpPr>
        <p:grpSpPr>
          <a:xfrm>
            <a:off x="-1" y="-1489"/>
            <a:ext cx="12436475" cy="1160959"/>
            <a:chOff x="0" y="-1490828"/>
            <a:chExt cx="12436475" cy="1160959"/>
          </a:xfrm>
        </p:grpSpPr>
        <p:sp>
          <p:nvSpPr>
            <p:cNvPr id="10" name="正方形/長方形 9">
              <a:extLst>
                <a:ext uri="{FF2B5EF4-FFF2-40B4-BE49-F238E27FC236}">
                  <a16:creationId xmlns:a16="http://schemas.microsoft.com/office/drawing/2014/main" id="{1CD2F508-6A6F-4D6F-B9D3-E8A0EB972537}"/>
                </a:ext>
              </a:extLst>
            </p:cNvPr>
            <p:cNvSpPr/>
            <p:nvPr userDrawn="1"/>
          </p:nvSpPr>
          <p:spPr bwMode="auto">
            <a:xfrm>
              <a:off x="0" y="-1490828"/>
              <a:ext cx="12436475" cy="1160959"/>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図 10">
              <a:extLst>
                <a:ext uri="{FF2B5EF4-FFF2-40B4-BE49-F238E27FC236}">
                  <a16:creationId xmlns:a16="http://schemas.microsoft.com/office/drawing/2014/main" id="{320D9FF1-7902-4C4F-A20E-D51AB227E3A4}"/>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Lst>
            </a:blip>
            <a:srcRect t="10387" r="19342" b="11179"/>
            <a:stretch/>
          </p:blipFill>
          <p:spPr>
            <a:xfrm>
              <a:off x="9830942" y="-1378859"/>
              <a:ext cx="2605533" cy="1048990"/>
            </a:xfrm>
            <a:prstGeom prst="rect">
              <a:avLst/>
            </a:prstGeom>
          </p:spPr>
        </p:pic>
        <p:pic>
          <p:nvPicPr>
            <p:cNvPr id="12" name="図 11">
              <a:extLst>
                <a:ext uri="{FF2B5EF4-FFF2-40B4-BE49-F238E27FC236}">
                  <a16:creationId xmlns:a16="http://schemas.microsoft.com/office/drawing/2014/main" id="{2F2077CE-E27D-47C0-B7F2-9DEF456B8B00}"/>
                </a:ext>
              </a:extLst>
            </p:cNvPr>
            <p:cNvPicPr>
              <a:picLocks noChangeAspect="1"/>
            </p:cNvPicPr>
            <p:nvPr userDrawn="1"/>
          </p:nvPicPr>
          <p:blipFill rotWithShape="1">
            <a:blip r:embed="rId4"/>
            <a:srcRect t="34280" b="12778"/>
            <a:stretch/>
          </p:blipFill>
          <p:spPr>
            <a:xfrm>
              <a:off x="9281006" y="-1378859"/>
              <a:ext cx="2783886" cy="1048990"/>
            </a:xfrm>
            <a:prstGeom prst="rect">
              <a:avLst/>
            </a:prstGeom>
          </p:spPr>
        </p:pic>
      </p:grpSp>
      <p:sp>
        <p:nvSpPr>
          <p:cNvPr id="2" name="Title 1"/>
          <p:cNvSpPr>
            <a:spLocks noGrp="1"/>
          </p:cNvSpPr>
          <p:nvPr>
            <p:ph type="title"/>
          </p:nvPr>
        </p:nvSpPr>
        <p:spPr/>
        <p:txBody>
          <a:bodyPr/>
          <a:lstStyle>
            <a:lvl1pPr marL="0" indent="0">
              <a:buFontTx/>
              <a:buNone/>
              <a:defRPr>
                <a:solidFill>
                  <a:schemeClr val="bg1"/>
                </a:solidFill>
                <a:latin typeface="+mj-lt"/>
                <a:ea typeface="+mj-ea"/>
              </a:defRPr>
            </a:lvl1pPr>
          </a:lstStyle>
          <a:p>
            <a:r>
              <a:rPr lang="ja-JP" altLang="en-US" dirty="0"/>
              <a:t>マスター タイトルの書式設定</a:t>
            </a:r>
            <a:endParaRPr lang="en-US" dirty="0"/>
          </a:p>
        </p:txBody>
      </p:sp>
      <p:sp>
        <p:nvSpPr>
          <p:cNvPr id="6" name="Text Placeholder 5"/>
          <p:cNvSpPr>
            <a:spLocks noGrp="1"/>
          </p:cNvSpPr>
          <p:nvPr>
            <p:ph type="body" sz="quarter" idx="10" hasCustomPrompt="1"/>
          </p:nvPr>
        </p:nvSpPr>
        <p:spPr>
          <a:xfrm>
            <a:off x="274638" y="1212850"/>
            <a:ext cx="11887200" cy="5302250"/>
          </a:xfrm>
        </p:spPr>
        <p:txBody>
          <a:bodyPr/>
          <a:lstStyle>
            <a:lvl1pPr marL="0" indent="0" defTabSz="431800">
              <a:spcBef>
                <a:spcPts val="0"/>
              </a:spcBef>
              <a:buNone/>
              <a:defRPr sz="3300">
                <a:gradFill>
                  <a:gsLst>
                    <a:gs pos="1250">
                      <a:schemeClr val="tx2"/>
                    </a:gs>
                    <a:gs pos="99000">
                      <a:schemeClr val="tx2"/>
                    </a:gs>
                  </a:gsLst>
                  <a:lin ang="5400000" scaled="0"/>
                </a:gradFill>
                <a:latin typeface="Consolas" panose="020B0609020204030204" pitchFamily="49" charset="0"/>
                <a:ea typeface="+mn-ea"/>
              </a:defRPr>
            </a:lvl1pPr>
            <a:lvl2pPr marL="432000" indent="0">
              <a:spcBef>
                <a:spcPts val="0"/>
              </a:spcBef>
              <a:buFontTx/>
              <a:buNone/>
              <a:tabLst>
                <a:tab pos="444500" algn="l"/>
              </a:tabLst>
              <a:defRPr sz="3300">
                <a:latin typeface="Consolas" panose="020B0609020204030204" pitchFamily="49" charset="0"/>
                <a:ea typeface="+mn-ea"/>
              </a:defRPr>
            </a:lvl2pPr>
            <a:lvl3pPr marL="864000" indent="0">
              <a:spcBef>
                <a:spcPts val="0"/>
              </a:spcBef>
              <a:buNone/>
              <a:defRPr sz="3300">
                <a:latin typeface="Consolas" panose="020B0609020204030204" pitchFamily="49" charset="0"/>
                <a:ea typeface="+mn-ea"/>
              </a:defRPr>
            </a:lvl3pPr>
            <a:lvl4pPr marL="1296000" indent="0">
              <a:spcBef>
                <a:spcPts val="0"/>
              </a:spcBef>
              <a:buNone/>
              <a:defRPr sz="3300">
                <a:latin typeface="Consolas" panose="020B0609020204030204" pitchFamily="49" charset="0"/>
                <a:ea typeface="+mn-ea"/>
              </a:defRPr>
            </a:lvl4pPr>
            <a:lvl5pPr marL="1728000" indent="0">
              <a:spcBef>
                <a:spcPts val="0"/>
              </a:spcBef>
              <a:buNone/>
              <a:defRPr sz="3300">
                <a:latin typeface="Consolas" panose="020B0609020204030204" pitchFamily="49" charset="0"/>
                <a:ea typeface="+mn-ea"/>
              </a:defRPr>
            </a:lvl5pPr>
            <a:lvl6pPr marL="2160000" indent="0">
              <a:spcBef>
                <a:spcPts val="0"/>
              </a:spcBef>
              <a:buFontTx/>
              <a:buNone/>
              <a:defRPr sz="3300">
                <a:latin typeface="Consolas" panose="020B0609020204030204" pitchFamily="49" charset="0"/>
              </a:defRPr>
            </a:lvl6pPr>
          </a:lstStyle>
          <a:p>
            <a:pPr lvl="0"/>
            <a:r>
              <a:rPr lang="en-US" dirty="0"/>
              <a:t>Consolas</a:t>
            </a:r>
          </a:p>
          <a:p>
            <a:pPr lvl="1"/>
            <a:r>
              <a:rPr lang="en-US" dirty="0"/>
              <a:t>Consolas</a:t>
            </a:r>
          </a:p>
          <a:p>
            <a:pPr lvl="2"/>
            <a:r>
              <a:rPr lang="en-US" altLang="ja-JP" dirty="0"/>
              <a:t>Consolas</a:t>
            </a:r>
          </a:p>
          <a:p>
            <a:pPr lvl="3"/>
            <a:r>
              <a:rPr lang="en-US" altLang="ja-JP" dirty="0"/>
              <a:t>Consolas</a:t>
            </a:r>
          </a:p>
          <a:p>
            <a:pPr lvl="4"/>
            <a:r>
              <a:rPr lang="en-US" altLang="ja-JP" dirty="0"/>
              <a:t>Consolas</a:t>
            </a:r>
          </a:p>
          <a:p>
            <a:pPr lvl="5"/>
            <a:r>
              <a:rPr lang="en-US" sz="3300" dirty="0">
                <a:latin typeface="Consolas" panose="020B0609020204030204" pitchFamily="49" charset="0"/>
              </a:rPr>
              <a:t>Consolas</a:t>
            </a:r>
            <a:endParaRPr lang="en-US" dirty="0"/>
          </a:p>
        </p:txBody>
      </p:sp>
    </p:spTree>
    <p:extLst>
      <p:ext uri="{BB962C8B-B14F-4D97-AF65-F5344CB8AC3E}">
        <p14:creationId xmlns:p14="http://schemas.microsoft.com/office/powerpoint/2010/main" val="12691612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サブタイトルとコンテンツ Non-bulleted text">
    <p:bg>
      <p:bgPr>
        <a:solidFill>
          <a:schemeClr val="bg1"/>
        </a:solidFill>
        <a:effectLst/>
      </p:bgPr>
    </p:bg>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4631DA42-6835-452C-B5A2-6E5BC25716DC}"/>
              </a:ext>
            </a:extLst>
          </p:cNvPr>
          <p:cNvGrpSpPr/>
          <p:nvPr userDrawn="1"/>
        </p:nvGrpSpPr>
        <p:grpSpPr>
          <a:xfrm>
            <a:off x="0" y="-1290"/>
            <a:ext cx="12436475" cy="1160959"/>
            <a:chOff x="0" y="-1490828"/>
            <a:chExt cx="12436475" cy="1160959"/>
          </a:xfrm>
        </p:grpSpPr>
        <p:sp>
          <p:nvSpPr>
            <p:cNvPr id="8" name="正方形/長方形 7">
              <a:extLst>
                <a:ext uri="{FF2B5EF4-FFF2-40B4-BE49-F238E27FC236}">
                  <a16:creationId xmlns:a16="http://schemas.microsoft.com/office/drawing/2014/main" id="{3A6EA188-75CE-4E4E-8675-108C39E0D203}"/>
                </a:ext>
              </a:extLst>
            </p:cNvPr>
            <p:cNvSpPr/>
            <p:nvPr userDrawn="1"/>
          </p:nvSpPr>
          <p:spPr bwMode="auto">
            <a:xfrm>
              <a:off x="0" y="-1490828"/>
              <a:ext cx="12436475" cy="11609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図 8">
              <a:extLst>
                <a:ext uri="{FF2B5EF4-FFF2-40B4-BE49-F238E27FC236}">
                  <a16:creationId xmlns:a16="http://schemas.microsoft.com/office/drawing/2014/main" id="{6AA5F9C9-A535-4942-9E0F-FEC61B45F016}"/>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Lst>
            </a:blip>
            <a:srcRect t="10387" r="19342" b="11179"/>
            <a:stretch/>
          </p:blipFill>
          <p:spPr>
            <a:xfrm>
              <a:off x="9830942" y="-1378859"/>
              <a:ext cx="2605533" cy="1048990"/>
            </a:xfrm>
            <a:prstGeom prst="rect">
              <a:avLst/>
            </a:prstGeom>
          </p:spPr>
        </p:pic>
        <p:pic>
          <p:nvPicPr>
            <p:cNvPr id="10" name="図 9">
              <a:extLst>
                <a:ext uri="{FF2B5EF4-FFF2-40B4-BE49-F238E27FC236}">
                  <a16:creationId xmlns:a16="http://schemas.microsoft.com/office/drawing/2014/main" id="{DE85F1F0-FD75-4580-9187-25EB8492EAE0}"/>
                </a:ext>
              </a:extLst>
            </p:cNvPr>
            <p:cNvPicPr>
              <a:picLocks noChangeAspect="1"/>
            </p:cNvPicPr>
            <p:nvPr userDrawn="1"/>
          </p:nvPicPr>
          <p:blipFill rotWithShape="1">
            <a:blip r:embed="rId4"/>
            <a:srcRect t="34280" b="12778"/>
            <a:stretch/>
          </p:blipFill>
          <p:spPr>
            <a:xfrm>
              <a:off x="9281006" y="-1378859"/>
              <a:ext cx="2783886" cy="1048990"/>
            </a:xfrm>
            <a:prstGeom prst="rect">
              <a:avLst/>
            </a:prstGeom>
          </p:spPr>
        </p:pic>
      </p:grpSp>
      <p:sp>
        <p:nvSpPr>
          <p:cNvPr id="2" name="Title 1"/>
          <p:cNvSpPr>
            <a:spLocks noGrp="1"/>
          </p:cNvSpPr>
          <p:nvPr>
            <p:ph type="title"/>
          </p:nvPr>
        </p:nvSpPr>
        <p:spPr/>
        <p:txBody>
          <a:bodyPr/>
          <a:lstStyle>
            <a:lvl1pPr marL="0" indent="0">
              <a:buFontTx/>
              <a:buNone/>
              <a:defRPr>
                <a:solidFill>
                  <a:schemeClr val="bg1"/>
                </a:solidFill>
                <a:latin typeface="+mj-lt"/>
                <a:ea typeface="+mj-ea"/>
              </a:defRPr>
            </a:lvl1pPr>
          </a:lstStyle>
          <a:p>
            <a:r>
              <a:rPr lang="ja-JP" altLang="en-US" dirty="0"/>
              <a:t>マスター タイトルの書式設定</a:t>
            </a:r>
            <a:endParaRPr lang="en-US" dirty="0"/>
          </a:p>
        </p:txBody>
      </p:sp>
      <p:sp>
        <p:nvSpPr>
          <p:cNvPr id="5" name="テキスト プレースホルダー 4">
            <a:extLst>
              <a:ext uri="{FF2B5EF4-FFF2-40B4-BE49-F238E27FC236}">
                <a16:creationId xmlns:a16="http://schemas.microsoft.com/office/drawing/2014/main" id="{5B8C8B14-8AA2-4D09-85D6-ACED6DC723B7}"/>
              </a:ext>
            </a:extLst>
          </p:cNvPr>
          <p:cNvSpPr>
            <a:spLocks noGrp="1"/>
          </p:cNvSpPr>
          <p:nvPr>
            <p:ph type="body" sz="quarter" idx="11"/>
          </p:nvPr>
        </p:nvSpPr>
        <p:spPr>
          <a:xfrm>
            <a:off x="274637" y="1174422"/>
            <a:ext cx="11887200" cy="738664"/>
          </a:xfrm>
        </p:spPr>
        <p:txBody>
          <a:bodyPr/>
          <a:lstStyle>
            <a:lvl1pPr marL="0" indent="0">
              <a:buFontTx/>
              <a:buNone/>
              <a:defRPr sz="3600"/>
            </a:lvl1pPr>
          </a:lstStyle>
          <a:p>
            <a:pPr lvl="0"/>
            <a:r>
              <a:rPr kumimoji="1" lang="ja-JP" altLang="en-US" dirty="0"/>
              <a:t>マスター テキストの書式設定</a:t>
            </a:r>
          </a:p>
        </p:txBody>
      </p:sp>
      <p:sp>
        <p:nvSpPr>
          <p:cNvPr id="6" name="Text Placeholder 5"/>
          <p:cNvSpPr>
            <a:spLocks noGrp="1"/>
          </p:cNvSpPr>
          <p:nvPr>
            <p:ph type="body" sz="quarter" idx="10"/>
          </p:nvPr>
        </p:nvSpPr>
        <p:spPr>
          <a:xfrm>
            <a:off x="286528" y="1913086"/>
            <a:ext cx="11887200" cy="2523768"/>
          </a:xfrm>
        </p:spPr>
        <p:txBody>
          <a:bodyPr/>
          <a:lstStyle>
            <a:lvl1pPr marL="0" indent="0">
              <a:buNone/>
              <a:defRPr sz="4000">
                <a:gradFill>
                  <a:gsLst>
                    <a:gs pos="1250">
                      <a:schemeClr val="tx2"/>
                    </a:gs>
                    <a:gs pos="99000">
                      <a:schemeClr val="tx2"/>
                    </a:gs>
                  </a:gsLst>
                  <a:lin ang="5400000" scaled="0"/>
                </a:gradFill>
                <a:latin typeface="+mn-lt"/>
                <a:ea typeface="+mn-ea"/>
              </a:defRPr>
            </a:lvl1pPr>
            <a:lvl2pPr marL="0" indent="0">
              <a:buFontTx/>
              <a:buNone/>
              <a:defRPr sz="2800">
                <a:latin typeface="+mn-lt"/>
                <a:ea typeface="+mn-ea"/>
              </a:defRPr>
            </a:lvl2pPr>
            <a:lvl3pPr marL="228600" indent="0">
              <a:buNone/>
              <a:defRPr sz="2400">
                <a:latin typeface="+mn-lt"/>
                <a:ea typeface="+mn-ea"/>
              </a:defRPr>
            </a:lvl3pPr>
            <a:lvl4pPr marL="457200" indent="0">
              <a:buNone/>
              <a:defRPr sz="2000">
                <a:latin typeface="+mn-lt"/>
                <a:ea typeface="+mn-ea"/>
              </a:defRPr>
            </a:lvl4pPr>
            <a:lvl5pPr marL="685800" indent="0">
              <a:buNone/>
              <a:defRPr sz="2000">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 第 </a:t>
            </a:r>
            <a:r>
              <a:rPr lang="en-US" altLang="ja-JP" dirty="0"/>
              <a:t>3 </a:t>
            </a:r>
            <a:r>
              <a:rPr lang="ja-JP" altLang="en-US" dirty="0"/>
              <a:t>レベル</a:t>
            </a:r>
          </a:p>
          <a:p>
            <a:pPr lvl="3"/>
            <a:r>
              <a:rPr lang="ja-JP" altLang="en-US" dirty="0"/>
              <a:t> 第 </a:t>
            </a:r>
            <a:r>
              <a:rPr lang="en-US" altLang="ja-JP" dirty="0"/>
              <a:t>4 </a:t>
            </a:r>
            <a:r>
              <a:rPr lang="ja-JP" altLang="en-US" dirty="0"/>
              <a:t>レベル</a:t>
            </a:r>
          </a:p>
          <a:p>
            <a:pPr lvl="4"/>
            <a:r>
              <a:rPr lang="ja-JP" altLang="en-US" dirty="0"/>
              <a:t>  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1180851307"/>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サブタイトルとコンテンツ">
    <p:bg>
      <p:bgPr>
        <a:solidFill>
          <a:schemeClr val="bg1"/>
        </a:solidFill>
        <a:effectLst/>
      </p:bgPr>
    </p:bg>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A8D1B2DD-F8C0-43C0-A1C7-3863A72B80F1}"/>
              </a:ext>
            </a:extLst>
          </p:cNvPr>
          <p:cNvGrpSpPr/>
          <p:nvPr userDrawn="1"/>
        </p:nvGrpSpPr>
        <p:grpSpPr>
          <a:xfrm>
            <a:off x="0" y="-1290"/>
            <a:ext cx="12436475" cy="1160959"/>
            <a:chOff x="0" y="-1490828"/>
            <a:chExt cx="12436475" cy="1160959"/>
          </a:xfrm>
        </p:grpSpPr>
        <p:sp>
          <p:nvSpPr>
            <p:cNvPr id="8" name="正方形/長方形 7">
              <a:extLst>
                <a:ext uri="{FF2B5EF4-FFF2-40B4-BE49-F238E27FC236}">
                  <a16:creationId xmlns:a16="http://schemas.microsoft.com/office/drawing/2014/main" id="{6674A668-A6EC-4FC4-AED7-B8D4EBD2D0A6}"/>
                </a:ext>
              </a:extLst>
            </p:cNvPr>
            <p:cNvSpPr/>
            <p:nvPr userDrawn="1"/>
          </p:nvSpPr>
          <p:spPr bwMode="auto">
            <a:xfrm>
              <a:off x="0" y="-1490828"/>
              <a:ext cx="12436475" cy="11609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図 8">
              <a:extLst>
                <a:ext uri="{FF2B5EF4-FFF2-40B4-BE49-F238E27FC236}">
                  <a16:creationId xmlns:a16="http://schemas.microsoft.com/office/drawing/2014/main" id="{ACF8C433-D77E-4A57-9C36-3264C5BB8C3C}"/>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Lst>
            </a:blip>
            <a:srcRect t="10387" r="19342" b="11179"/>
            <a:stretch/>
          </p:blipFill>
          <p:spPr>
            <a:xfrm>
              <a:off x="9830942" y="-1378859"/>
              <a:ext cx="2605533" cy="1048990"/>
            </a:xfrm>
            <a:prstGeom prst="rect">
              <a:avLst/>
            </a:prstGeom>
          </p:spPr>
        </p:pic>
        <p:pic>
          <p:nvPicPr>
            <p:cNvPr id="10" name="図 9">
              <a:extLst>
                <a:ext uri="{FF2B5EF4-FFF2-40B4-BE49-F238E27FC236}">
                  <a16:creationId xmlns:a16="http://schemas.microsoft.com/office/drawing/2014/main" id="{716B24BE-F2CE-4282-B236-AD4D9C4B841F}"/>
                </a:ext>
              </a:extLst>
            </p:cNvPr>
            <p:cNvPicPr>
              <a:picLocks noChangeAspect="1"/>
            </p:cNvPicPr>
            <p:nvPr userDrawn="1"/>
          </p:nvPicPr>
          <p:blipFill rotWithShape="1">
            <a:blip r:embed="rId4"/>
            <a:srcRect t="34280" b="12778"/>
            <a:stretch/>
          </p:blipFill>
          <p:spPr>
            <a:xfrm>
              <a:off x="9281006" y="-1378859"/>
              <a:ext cx="2783886" cy="1048990"/>
            </a:xfrm>
            <a:prstGeom prst="rect">
              <a:avLst/>
            </a:prstGeom>
          </p:spPr>
        </p:pic>
      </p:grpSp>
      <p:sp>
        <p:nvSpPr>
          <p:cNvPr id="6" name="Title 5"/>
          <p:cNvSpPr>
            <a:spLocks noGrp="1"/>
          </p:cNvSpPr>
          <p:nvPr>
            <p:ph type="title"/>
          </p:nvPr>
        </p:nvSpPr>
        <p:spPr/>
        <p:txBody>
          <a:bodyPr/>
          <a:lstStyle>
            <a:lvl1pPr>
              <a:defRPr>
                <a:solidFill>
                  <a:schemeClr val="bg1"/>
                </a:solidFill>
                <a:latin typeface="+mj-lt"/>
                <a:ea typeface="+mj-ea"/>
              </a:defRPr>
            </a:lvl1pPr>
          </a:lstStyle>
          <a:p>
            <a:r>
              <a:rPr lang="ja-JP" altLang="en-US" dirty="0"/>
              <a:t>マスター タイトルの書式設定</a:t>
            </a:r>
            <a:endParaRPr lang="en-US" dirty="0"/>
          </a:p>
        </p:txBody>
      </p:sp>
      <p:sp>
        <p:nvSpPr>
          <p:cNvPr id="5" name="テキスト プレースホルダー 4">
            <a:extLst>
              <a:ext uri="{FF2B5EF4-FFF2-40B4-BE49-F238E27FC236}">
                <a16:creationId xmlns:a16="http://schemas.microsoft.com/office/drawing/2014/main" id="{B113EA82-31D7-4928-A461-35AB4A29B956}"/>
              </a:ext>
            </a:extLst>
          </p:cNvPr>
          <p:cNvSpPr>
            <a:spLocks noGrp="1"/>
          </p:cNvSpPr>
          <p:nvPr>
            <p:ph type="body" sz="quarter" idx="11"/>
          </p:nvPr>
        </p:nvSpPr>
        <p:spPr>
          <a:xfrm>
            <a:off x="274637" y="1174422"/>
            <a:ext cx="11887200" cy="738664"/>
          </a:xfrm>
        </p:spPr>
        <p:txBody>
          <a:bodyPr/>
          <a:lstStyle>
            <a:lvl1pPr marL="0" indent="0">
              <a:buFontTx/>
              <a:buNone/>
              <a:defRPr sz="3600"/>
            </a:lvl1pPr>
          </a:lstStyle>
          <a:p>
            <a:pPr lvl="0"/>
            <a:r>
              <a:rPr kumimoji="1" lang="ja-JP" altLang="en-US" dirty="0"/>
              <a:t>マスター テキストの書式設定</a:t>
            </a:r>
          </a:p>
        </p:txBody>
      </p:sp>
      <p:sp>
        <p:nvSpPr>
          <p:cNvPr id="4" name="Text Placeholder 3"/>
          <p:cNvSpPr>
            <a:spLocks noGrp="1"/>
          </p:cNvSpPr>
          <p:nvPr>
            <p:ph type="body" sz="quarter" idx="10"/>
          </p:nvPr>
        </p:nvSpPr>
        <p:spPr>
          <a:xfrm>
            <a:off x="279400" y="1917700"/>
            <a:ext cx="11887200" cy="2139047"/>
          </a:xfrm>
        </p:spPr>
        <p:txBody>
          <a:bodyPr>
            <a:spAutoFit/>
          </a:bodyPr>
          <a:lstStyle>
            <a:lvl1pPr>
              <a:defRPr sz="4000">
                <a:latin typeface="+mn-lt"/>
                <a:ea typeface="+mn-ea"/>
              </a:defRPr>
            </a:lvl1pPr>
            <a:lvl2pPr>
              <a:defRPr sz="2800">
                <a:latin typeface="+mn-lt"/>
                <a:ea typeface="+mn-ea"/>
              </a:defRPr>
            </a:lvl2pPr>
            <a:lvl3pPr>
              <a:defRPr sz="2400">
                <a:latin typeface="+mn-lt"/>
                <a:ea typeface="+mn-ea"/>
              </a:defRPr>
            </a:lvl3pPr>
            <a:lvl4pPr>
              <a:defRPr sz="2000">
                <a:latin typeface="+mn-lt"/>
                <a:ea typeface="+mn-ea"/>
              </a:defRPr>
            </a:lvl4pPr>
            <a:lvl5pPr>
              <a:defRPr>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Tree>
    <p:extLst>
      <p:ext uri="{BB962C8B-B14F-4D97-AF65-F5344CB8AC3E}">
        <p14:creationId xmlns:p14="http://schemas.microsoft.com/office/powerpoint/2010/main" val="2973935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サブタイトルのみ">
    <p:bg>
      <p:bgPr>
        <a:solidFill>
          <a:schemeClr val="bg1"/>
        </a:solidFill>
        <a:effectLst/>
      </p:bgPr>
    </p:bg>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5A4481E2-D059-4F5E-B7D0-9F19B5672338}"/>
              </a:ext>
            </a:extLst>
          </p:cNvPr>
          <p:cNvGrpSpPr/>
          <p:nvPr userDrawn="1"/>
        </p:nvGrpSpPr>
        <p:grpSpPr>
          <a:xfrm>
            <a:off x="0" y="-1290"/>
            <a:ext cx="12436475" cy="1160959"/>
            <a:chOff x="0" y="-1490828"/>
            <a:chExt cx="12436475" cy="1160959"/>
          </a:xfrm>
        </p:grpSpPr>
        <p:sp>
          <p:nvSpPr>
            <p:cNvPr id="6" name="正方形/長方形 5">
              <a:extLst>
                <a:ext uri="{FF2B5EF4-FFF2-40B4-BE49-F238E27FC236}">
                  <a16:creationId xmlns:a16="http://schemas.microsoft.com/office/drawing/2014/main" id="{C8E6F313-D1C5-4A4B-A305-277C9409D8AA}"/>
                </a:ext>
              </a:extLst>
            </p:cNvPr>
            <p:cNvSpPr/>
            <p:nvPr userDrawn="1"/>
          </p:nvSpPr>
          <p:spPr bwMode="auto">
            <a:xfrm>
              <a:off x="0" y="-1490828"/>
              <a:ext cx="12436475" cy="11609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図 6">
              <a:extLst>
                <a:ext uri="{FF2B5EF4-FFF2-40B4-BE49-F238E27FC236}">
                  <a16:creationId xmlns:a16="http://schemas.microsoft.com/office/drawing/2014/main" id="{344ABBE8-8F79-4B06-BA94-AAF4935A155F}"/>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Lst>
            </a:blip>
            <a:srcRect t="10387" r="19342" b="11179"/>
            <a:stretch/>
          </p:blipFill>
          <p:spPr>
            <a:xfrm>
              <a:off x="9830942" y="-1378859"/>
              <a:ext cx="2605533" cy="1048990"/>
            </a:xfrm>
            <a:prstGeom prst="rect">
              <a:avLst/>
            </a:prstGeom>
          </p:spPr>
        </p:pic>
        <p:pic>
          <p:nvPicPr>
            <p:cNvPr id="8" name="図 7">
              <a:extLst>
                <a:ext uri="{FF2B5EF4-FFF2-40B4-BE49-F238E27FC236}">
                  <a16:creationId xmlns:a16="http://schemas.microsoft.com/office/drawing/2014/main" id="{0F1EADAF-09A1-428F-A578-38363FAAA080}"/>
                </a:ext>
              </a:extLst>
            </p:cNvPr>
            <p:cNvPicPr>
              <a:picLocks noChangeAspect="1"/>
            </p:cNvPicPr>
            <p:nvPr userDrawn="1"/>
          </p:nvPicPr>
          <p:blipFill rotWithShape="1">
            <a:blip r:embed="rId4"/>
            <a:srcRect t="34280" b="12778"/>
            <a:stretch/>
          </p:blipFill>
          <p:spPr>
            <a:xfrm>
              <a:off x="9281006" y="-1378859"/>
              <a:ext cx="2783886" cy="1048990"/>
            </a:xfrm>
            <a:prstGeom prst="rect">
              <a:avLst/>
            </a:prstGeom>
          </p:spPr>
        </p:pic>
      </p:grpSp>
      <p:sp>
        <p:nvSpPr>
          <p:cNvPr id="2" name="Title 1"/>
          <p:cNvSpPr>
            <a:spLocks noGrp="1"/>
          </p:cNvSpPr>
          <p:nvPr>
            <p:ph type="title"/>
          </p:nvPr>
        </p:nvSpPr>
        <p:spPr/>
        <p:txBody>
          <a:bodyPr/>
          <a:lstStyle>
            <a:lvl1pPr marL="0" indent="0">
              <a:buFontTx/>
              <a:buNone/>
              <a:defRPr>
                <a:solidFill>
                  <a:schemeClr val="bg1"/>
                </a:solidFill>
                <a:latin typeface="+mj-lt"/>
                <a:ea typeface="+mj-ea"/>
              </a:defRPr>
            </a:lvl1pPr>
          </a:lstStyle>
          <a:p>
            <a:r>
              <a:rPr lang="ja-JP" altLang="en-US" dirty="0"/>
              <a:t>マスター タイトルの書式設定</a:t>
            </a:r>
            <a:endParaRPr lang="en-US" dirty="0"/>
          </a:p>
        </p:txBody>
      </p:sp>
      <p:sp>
        <p:nvSpPr>
          <p:cNvPr id="5" name="テキスト プレースホルダー 4">
            <a:extLst>
              <a:ext uri="{FF2B5EF4-FFF2-40B4-BE49-F238E27FC236}">
                <a16:creationId xmlns:a16="http://schemas.microsoft.com/office/drawing/2014/main" id="{12B22D31-6BFD-4AAA-A216-E9594001E8B1}"/>
              </a:ext>
            </a:extLst>
          </p:cNvPr>
          <p:cNvSpPr>
            <a:spLocks noGrp="1"/>
          </p:cNvSpPr>
          <p:nvPr>
            <p:ph type="body" sz="quarter" idx="11"/>
          </p:nvPr>
        </p:nvSpPr>
        <p:spPr>
          <a:xfrm>
            <a:off x="274637" y="1048990"/>
            <a:ext cx="11887200" cy="738664"/>
          </a:xfrm>
        </p:spPr>
        <p:txBody>
          <a:bodyPr/>
          <a:lstStyle>
            <a:lvl1pPr marL="0" indent="0">
              <a:buFontTx/>
              <a:buNone/>
              <a:defRPr sz="3600"/>
            </a:lvl1pPr>
          </a:lstStyle>
          <a:p>
            <a:pPr lvl="0"/>
            <a:r>
              <a:rPr kumimoji="1" lang="ja-JP" altLang="en-US" dirty="0"/>
              <a:t>マスター テキストの書式設定</a:t>
            </a:r>
          </a:p>
        </p:txBody>
      </p:sp>
    </p:spTree>
    <p:extLst>
      <p:ext uri="{BB962C8B-B14F-4D97-AF65-F5344CB8AC3E}">
        <p14:creationId xmlns:p14="http://schemas.microsoft.com/office/powerpoint/2010/main" val="25355521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ブランク アクセントカラー">
    <p:bg>
      <p:bgPr>
        <a:solidFill>
          <a:schemeClr val="accent1"/>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726E456-A05A-4EAB-9438-4EC5C0D3F461}"/>
              </a:ext>
            </a:extLst>
          </p:cNvPr>
          <p:cNvSpPr/>
          <p:nvPr userDrawn="1"/>
        </p:nvSpPr>
        <p:spPr bwMode="auto">
          <a:xfrm>
            <a:off x="10178677" y="6377582"/>
            <a:ext cx="2232248" cy="55593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図 2">
            <a:extLst>
              <a:ext uri="{FF2B5EF4-FFF2-40B4-BE49-F238E27FC236}">
                <a16:creationId xmlns:a16="http://schemas.microsoft.com/office/drawing/2014/main" id="{67BB30B1-06E6-45D6-9C24-D032697F5985}"/>
              </a:ext>
            </a:extLst>
          </p:cNvPr>
          <p:cNvPicPr>
            <a:picLocks noChangeAspect="1"/>
          </p:cNvPicPr>
          <p:nvPr userDrawn="1"/>
        </p:nvPicPr>
        <p:blipFill>
          <a:blip r:embed="rId2"/>
          <a:stretch>
            <a:fillRect/>
          </a:stretch>
        </p:blipFill>
        <p:spPr>
          <a:xfrm>
            <a:off x="10320669" y="6521598"/>
            <a:ext cx="1946241" cy="269609"/>
          </a:xfrm>
          <a:prstGeom prst="rect">
            <a:avLst/>
          </a:prstGeom>
        </p:spPr>
      </p:pic>
    </p:spTree>
    <p:extLst>
      <p:ext uri="{BB962C8B-B14F-4D97-AF65-F5344CB8AC3E}">
        <p14:creationId xmlns:p14="http://schemas.microsoft.com/office/powerpoint/2010/main" val="4330743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右半分写真 薄灰色">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849463"/>
          </a:xfrm>
        </p:spPr>
        <p:txBody>
          <a:bodyPr>
            <a:spAutoFit/>
          </a:bodyPr>
          <a:lstStyle>
            <a:lvl1pPr>
              <a:defRPr sz="4800" baseline="0">
                <a:gradFill>
                  <a:gsLst>
                    <a:gs pos="1250">
                      <a:schemeClr val="tx1"/>
                    </a:gs>
                    <a:gs pos="100000">
                      <a:schemeClr val="tx1"/>
                    </a:gs>
                  </a:gsLst>
                  <a:lin ang="5400000" scaled="0"/>
                </a:gradFill>
                <a:latin typeface="+mj-lt"/>
                <a:ea typeface="+mj-ea"/>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ja-JP" altLang="en-US"/>
              <a:t>図を追加</a:t>
            </a:r>
            <a:endParaRPr lang="en-US" dirty="0"/>
          </a:p>
        </p:txBody>
      </p:sp>
    </p:spTree>
    <p:extLst>
      <p:ext uri="{BB962C8B-B14F-4D97-AF65-F5344CB8AC3E}">
        <p14:creationId xmlns:p14="http://schemas.microsoft.com/office/powerpoint/2010/main" val="17414193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タイトルとコンテンツ Non-bullet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Tx/>
              <a:buNone/>
              <a:defRPr>
                <a:latin typeface="+mj-lt"/>
                <a:ea typeface="+mj-ea"/>
              </a:defRPr>
            </a:lvl1p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74638" y="1212850"/>
            <a:ext cx="11887200" cy="2523768"/>
          </a:xfrm>
        </p:spPr>
        <p:txBody>
          <a:bodyPr/>
          <a:lstStyle>
            <a:lvl1pPr marL="0" indent="0">
              <a:buNone/>
              <a:defRPr sz="4000">
                <a:gradFill>
                  <a:gsLst>
                    <a:gs pos="1250">
                      <a:schemeClr val="tx2"/>
                    </a:gs>
                    <a:gs pos="99000">
                      <a:schemeClr val="tx2"/>
                    </a:gs>
                  </a:gsLst>
                  <a:lin ang="5400000" scaled="0"/>
                </a:gradFill>
                <a:latin typeface="+mn-lt"/>
                <a:ea typeface="+mn-ea"/>
              </a:defRPr>
            </a:lvl1pPr>
            <a:lvl2pPr marL="0" indent="0">
              <a:buFontTx/>
              <a:buNone/>
              <a:defRPr sz="2800">
                <a:latin typeface="+mn-lt"/>
                <a:ea typeface="+mn-ea"/>
              </a:defRPr>
            </a:lvl2pPr>
            <a:lvl3pPr marL="228600" indent="0">
              <a:buNone/>
              <a:defRPr sz="2400">
                <a:latin typeface="+mn-lt"/>
                <a:ea typeface="+mn-ea"/>
              </a:defRPr>
            </a:lvl3pPr>
            <a:lvl4pPr marL="457200" indent="0">
              <a:buNone/>
              <a:defRPr sz="2000">
                <a:latin typeface="+mn-lt"/>
                <a:ea typeface="+mn-ea"/>
              </a:defRPr>
            </a:lvl4pPr>
            <a:lvl5pPr marL="685800" indent="0">
              <a:buNone/>
              <a:defRPr sz="2000">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 第 </a:t>
            </a:r>
            <a:r>
              <a:rPr lang="en-US" altLang="ja-JP" dirty="0"/>
              <a:t>3 </a:t>
            </a:r>
            <a:r>
              <a:rPr lang="ja-JP" altLang="en-US" dirty="0"/>
              <a:t>レベル</a:t>
            </a:r>
          </a:p>
          <a:p>
            <a:pPr lvl="3"/>
            <a:r>
              <a:rPr lang="ja-JP" altLang="en-US" dirty="0"/>
              <a:t> 第 </a:t>
            </a:r>
            <a:r>
              <a:rPr lang="en-US" altLang="ja-JP" dirty="0"/>
              <a:t>4 </a:t>
            </a:r>
            <a:r>
              <a:rPr lang="ja-JP" altLang="en-US" dirty="0"/>
              <a:t>レベル</a:t>
            </a:r>
          </a:p>
          <a:p>
            <a:pPr lvl="4"/>
            <a:r>
              <a:rPr lang="ja-JP" altLang="en-US" dirty="0"/>
              <a:t>  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9445095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139047"/>
          </a:xfrm>
        </p:spPr>
        <p:txBody>
          <a:bodyPr>
            <a:spAutoFit/>
          </a:bodyPr>
          <a:lstStyle>
            <a:lvl1pPr>
              <a:defRPr sz="4000">
                <a:latin typeface="+mn-lt"/>
                <a:ea typeface="+mn-ea"/>
              </a:defRPr>
            </a:lvl1pPr>
            <a:lvl2pPr>
              <a:defRPr sz="2800">
                <a:latin typeface="+mn-lt"/>
                <a:ea typeface="+mn-ea"/>
              </a:defRPr>
            </a:lvl2pPr>
            <a:lvl3pPr>
              <a:defRPr sz="2400">
                <a:latin typeface="+mn-lt"/>
                <a:ea typeface="+mn-ea"/>
              </a:defRPr>
            </a:lvl3pPr>
            <a:lvl4pPr>
              <a:defRPr sz="2000">
                <a:latin typeface="+mn-lt"/>
                <a:ea typeface="+mn-ea"/>
              </a:defRPr>
            </a:lvl4pPr>
            <a:lvl5pPr>
              <a:defRPr>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6" name="Title 5"/>
          <p:cNvSpPr>
            <a:spLocks noGrp="1"/>
          </p:cNvSpPr>
          <p:nvPr>
            <p:ph type="title"/>
          </p:nvPr>
        </p:nvSpPr>
        <p:spPr/>
        <p:txBody>
          <a:bodyPr/>
          <a:lstStyle>
            <a:lvl1pPr>
              <a:defRPr>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333758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タイトルのみ">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739510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締めのスライド">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169565" y="6181418"/>
            <a:ext cx="11887199" cy="457048"/>
          </a:xfrm>
          <a:prstGeom prst="rect">
            <a:avLst/>
          </a:prstGeom>
          <a:noFill/>
          <a:ln w="12700">
            <a:noFill/>
            <a:miter lim="800000"/>
            <a:headEnd type="none" w="sm" len="sm"/>
            <a:tailEnd type="none" w="sm" len="sm"/>
          </a:ln>
          <a:effectLst/>
        </p:spPr>
        <p:txBody>
          <a:bodyPr vert="horz" wrap="square" lIns="182880" tIns="146304" rIns="182880" bIns="146304" numCol="1" anchor="ctr" anchorCtr="0" compatLnSpc="1">
            <a:prstTxWarp prst="textNoShape">
              <a:avLst/>
            </a:prstTxWarp>
            <a:spAutoFit/>
          </a:bodyPr>
          <a:lstStyle/>
          <a:p>
            <a:pPr defTabSz="932290" eaLnBrk="0" hangingPunct="0"/>
            <a:r>
              <a:rPr lang="en-US" sz="1050" dirty="0">
                <a:solidFill>
                  <a:schemeClr val="bg1"/>
                </a:solidFill>
                <a:latin typeface="+mn-lt"/>
                <a:ea typeface="+mn-ea"/>
                <a:cs typeface="Segoe UI" panose="020B0502040204020203" pitchFamily="34" charset="0"/>
              </a:rPr>
              <a:t>© 2018 Microsoft Corporation. All rights reserved. </a:t>
            </a:r>
          </a:p>
        </p:txBody>
      </p:sp>
      <p:pic>
        <p:nvPicPr>
          <p:cNvPr id="5" name="Picture 4"/>
          <p:cNvPicPr>
            <a:picLocks noChangeAspect="1"/>
          </p:cNvPicPr>
          <p:nvPr userDrawn="1"/>
        </p:nvPicPr>
        <p:blipFill>
          <a:blip r:embed="rId2"/>
          <a:stretch>
            <a:fillRect/>
          </a:stretch>
        </p:blipFill>
        <p:spPr bwMode="invGray">
          <a:xfrm>
            <a:off x="97557" y="112886"/>
            <a:ext cx="2029696" cy="746611"/>
          </a:xfrm>
          <a:prstGeom prst="rect">
            <a:avLst/>
          </a:prstGeom>
        </p:spPr>
      </p:pic>
      <p:sp>
        <p:nvSpPr>
          <p:cNvPr id="4" name="正方形/長方形 3"/>
          <p:cNvSpPr/>
          <p:nvPr userDrawn="1"/>
        </p:nvSpPr>
        <p:spPr>
          <a:xfrm>
            <a:off x="242773" y="6589941"/>
            <a:ext cx="10800000" cy="246221"/>
          </a:xfrm>
          <a:prstGeom prst="rect">
            <a:avLst/>
          </a:prstGeom>
        </p:spPr>
        <p:txBody>
          <a:bodyPr wrap="square">
            <a:spAutoFit/>
          </a:bodyPr>
          <a:lstStyle/>
          <a:p>
            <a:pPr algn="l"/>
            <a:r>
              <a:rPr lang="ja-JP" altLang="en-US" sz="1000" dirty="0">
                <a:solidFill>
                  <a:schemeClr val="bg1"/>
                </a:solidFill>
                <a:latin typeface="+mn-lt"/>
                <a:ea typeface="+mn-ea"/>
              </a:rPr>
              <a:t>本情報の内容（添付文書、リンク先などを含む）は、作成日時点でのものであり、予告なく変更される場合があります。</a:t>
            </a:r>
          </a:p>
        </p:txBody>
      </p:sp>
      <p:sp>
        <p:nvSpPr>
          <p:cNvPr id="3" name="正方形/長方形 2">
            <a:extLst>
              <a:ext uri="{FF2B5EF4-FFF2-40B4-BE49-F238E27FC236}">
                <a16:creationId xmlns:a16="http://schemas.microsoft.com/office/drawing/2014/main" id="{C5321303-44AF-4494-802A-77CED2A69813}"/>
              </a:ext>
            </a:extLst>
          </p:cNvPr>
          <p:cNvSpPr/>
          <p:nvPr userDrawn="1"/>
        </p:nvSpPr>
        <p:spPr bwMode="auto">
          <a:xfrm>
            <a:off x="10178677" y="6377582"/>
            <a:ext cx="2232248" cy="555932"/>
          </a:xfrm>
          <a:prstGeom prst="rect">
            <a:avLst/>
          </a:prstGeom>
          <a:solidFill>
            <a:srgbClr val="1A1A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図 5">
            <a:extLst>
              <a:ext uri="{FF2B5EF4-FFF2-40B4-BE49-F238E27FC236}">
                <a16:creationId xmlns:a16="http://schemas.microsoft.com/office/drawing/2014/main" id="{A9F34732-76A6-4243-BECD-454BD24882E8}"/>
              </a:ext>
            </a:extLst>
          </p:cNvPr>
          <p:cNvPicPr>
            <a:picLocks noChangeAspect="1"/>
          </p:cNvPicPr>
          <p:nvPr userDrawn="1"/>
        </p:nvPicPr>
        <p:blipFill>
          <a:blip r:embed="rId3"/>
          <a:stretch>
            <a:fillRect/>
          </a:stretch>
        </p:blipFill>
        <p:spPr>
          <a:xfrm>
            <a:off x="10320669" y="6521598"/>
            <a:ext cx="1946241" cy="269609"/>
          </a:xfrm>
          <a:prstGeom prst="rect">
            <a:avLst/>
          </a:prstGeom>
        </p:spPr>
      </p:pic>
    </p:spTree>
    <p:extLst>
      <p:ext uri="{BB962C8B-B14F-4D97-AF65-F5344CB8AC3E}">
        <p14:creationId xmlns:p14="http://schemas.microsoft.com/office/powerpoint/2010/main" val="185858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見出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solidFill>
                  <a:schemeClr val="tx1"/>
                </a:solidFill>
                <a:latin typeface="+mj-lt"/>
                <a:ea typeface="+mj-ea"/>
              </a:defRPr>
            </a:lvl1pPr>
          </a:lstStyle>
          <a:p>
            <a:r>
              <a:rPr lang="en-US" dirty="0"/>
              <a:t>Section title</a:t>
            </a:r>
          </a:p>
        </p:txBody>
      </p:sp>
      <p:pic>
        <p:nvPicPr>
          <p:cNvPr id="5" name="図 4">
            <a:extLst>
              <a:ext uri="{FF2B5EF4-FFF2-40B4-BE49-F238E27FC236}">
                <a16:creationId xmlns:a16="http://schemas.microsoft.com/office/drawing/2014/main" id="{C4D08C3C-A2D4-4DAD-BF56-3971F3791BF0}"/>
              </a:ext>
            </a:extLst>
          </p:cNvPr>
          <p:cNvPicPr>
            <a:picLocks noChangeAspect="1"/>
          </p:cNvPicPr>
          <p:nvPr userDrawn="1"/>
        </p:nvPicPr>
        <p:blipFill>
          <a:blip r:embed="rId2"/>
          <a:stretch>
            <a:fillRect/>
          </a:stretch>
        </p:blipFill>
        <p:spPr>
          <a:xfrm>
            <a:off x="10322693" y="6521598"/>
            <a:ext cx="1945739" cy="269540"/>
          </a:xfrm>
          <a:prstGeom prst="rect">
            <a:avLst/>
          </a:prstGeom>
        </p:spPr>
      </p:pic>
    </p:spTree>
    <p:extLst>
      <p:ext uri="{BB962C8B-B14F-4D97-AF65-F5344CB8AC3E}">
        <p14:creationId xmlns:p14="http://schemas.microsoft.com/office/powerpoint/2010/main" val="42776321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黒背景 ノート">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07133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mn-lt"/>
                <a:ea typeface="+mn-ea"/>
                <a:cs typeface="Segoe UI" pitchFamily="34" charset="0"/>
              </a:defRPr>
            </a:lvl1pPr>
            <a:lvl2pPr marL="571500" indent="-280988">
              <a:buClr>
                <a:schemeClr val="tx1"/>
              </a:buClr>
              <a:buSzPct val="90000"/>
              <a:buFont typeface="Arial" pitchFamily="34" charset="0"/>
              <a:buChar char="•"/>
              <a:defRPr sz="2400">
                <a:gradFill>
                  <a:gsLst>
                    <a:gs pos="1250">
                      <a:schemeClr val="tx1"/>
                    </a:gs>
                    <a:gs pos="100000">
                      <a:schemeClr val="tx1"/>
                    </a:gs>
                  </a:gsLst>
                  <a:lin ang="5400000" scaled="0"/>
                </a:gradFill>
                <a:latin typeface="+mn-lt"/>
                <a:ea typeface="+mn-ea"/>
                <a:cs typeface="Segoe UI" pitchFamily="34" charset="0"/>
              </a:defRPr>
            </a:lvl2pPr>
            <a:lvl3pPr marL="862013" indent="-290513">
              <a:buClr>
                <a:schemeClr val="tx1"/>
              </a:buClr>
              <a:buSzPct val="90000"/>
              <a:buFont typeface="Arial" pitchFamily="34" charset="0"/>
              <a:buChar char="•"/>
              <a:defRPr sz="2000">
                <a:gradFill>
                  <a:gsLst>
                    <a:gs pos="1250">
                      <a:schemeClr val="tx1"/>
                    </a:gs>
                    <a:gs pos="100000">
                      <a:schemeClr val="tx1"/>
                    </a:gs>
                  </a:gsLst>
                  <a:lin ang="5400000" scaled="0"/>
                </a:gradFill>
                <a:latin typeface="+mn-lt"/>
                <a:ea typeface="+mn-ea"/>
                <a:cs typeface="Segoe UI" pitchFamily="34" charset="0"/>
              </a:defRPr>
            </a:lvl3pPr>
            <a:lvl4pPr marL="1090613" indent="-228600">
              <a:buClr>
                <a:schemeClr val="tx1"/>
              </a:buClr>
              <a:buSzPct val="90000"/>
              <a:buFont typeface="Arial" pitchFamily="34" charset="0"/>
              <a:buChar char="•"/>
              <a:defRPr sz="1800">
                <a:gradFill>
                  <a:gsLst>
                    <a:gs pos="1250">
                      <a:schemeClr val="tx1"/>
                    </a:gs>
                    <a:gs pos="100000">
                      <a:schemeClr val="tx1"/>
                    </a:gs>
                  </a:gsLst>
                  <a:lin ang="5400000" scaled="0"/>
                </a:gradFill>
                <a:latin typeface="+mn-lt"/>
                <a:ea typeface="+mn-ea"/>
                <a:cs typeface="Segoe UI" pitchFamily="34" charset="0"/>
              </a:defRPr>
            </a:lvl4pPr>
            <a:lvl5pPr marL="1319213" indent="-228600">
              <a:buClr>
                <a:schemeClr val="tx1"/>
              </a:buClr>
              <a:buSzPct val="90000"/>
              <a:buFont typeface="Arial" pitchFamily="34" charset="0"/>
              <a:buChar char="•"/>
              <a:defRPr sz="1800">
                <a:gradFill>
                  <a:gsLst>
                    <a:gs pos="1250">
                      <a:schemeClr val="tx1"/>
                    </a:gs>
                    <a:gs pos="100000">
                      <a:schemeClr val="tx1"/>
                    </a:gs>
                  </a:gsLst>
                  <a:lin ang="5400000" scaled="0"/>
                </a:gradFill>
                <a:latin typeface="+mn-lt"/>
                <a:ea typeface="+mn-ea"/>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sz="4800">
                <a:gradFill>
                  <a:gsLst>
                    <a:gs pos="1250">
                      <a:schemeClr val="tx1"/>
                    </a:gs>
                    <a:gs pos="100000">
                      <a:schemeClr val="tx1"/>
                    </a:gs>
                  </a:gsLst>
                  <a:lin ang="5400000" scaled="0"/>
                </a:gradFill>
                <a:latin typeface="+mj-ea"/>
                <a:ea typeface="+mj-ea"/>
                <a:cs typeface="Segoe UI" pitchFamily="34" charset="0"/>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2601677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サブタイトルとコンテンツ Non-bullete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Tx/>
              <a:buNone/>
              <a:defRPr>
                <a:latin typeface="+mj-lt"/>
                <a:ea typeface="+mj-ea"/>
              </a:defRPr>
            </a:lvl1p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86528" y="1913086"/>
            <a:ext cx="11887200" cy="2523768"/>
          </a:xfrm>
        </p:spPr>
        <p:txBody>
          <a:bodyPr/>
          <a:lstStyle>
            <a:lvl1pPr marL="0" indent="0">
              <a:buNone/>
              <a:defRPr sz="4000">
                <a:gradFill>
                  <a:gsLst>
                    <a:gs pos="1250">
                      <a:schemeClr val="tx2"/>
                    </a:gs>
                    <a:gs pos="99000">
                      <a:schemeClr val="tx2"/>
                    </a:gs>
                  </a:gsLst>
                  <a:lin ang="5400000" scaled="0"/>
                </a:gradFill>
                <a:latin typeface="+mn-lt"/>
                <a:ea typeface="+mn-ea"/>
              </a:defRPr>
            </a:lvl1pPr>
            <a:lvl2pPr marL="0" indent="0">
              <a:buFontTx/>
              <a:buNone/>
              <a:defRPr sz="2800">
                <a:latin typeface="+mn-lt"/>
                <a:ea typeface="+mn-ea"/>
              </a:defRPr>
            </a:lvl2pPr>
            <a:lvl3pPr marL="228600" indent="0">
              <a:buNone/>
              <a:defRPr sz="2400">
                <a:latin typeface="+mn-lt"/>
                <a:ea typeface="+mn-ea"/>
              </a:defRPr>
            </a:lvl3pPr>
            <a:lvl4pPr marL="457200" indent="0">
              <a:buNone/>
              <a:defRPr sz="2000">
                <a:latin typeface="+mn-lt"/>
                <a:ea typeface="+mn-ea"/>
              </a:defRPr>
            </a:lvl4pPr>
            <a:lvl5pPr marL="685800" indent="0">
              <a:buNone/>
              <a:defRPr sz="2000">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 第 </a:t>
            </a:r>
            <a:r>
              <a:rPr lang="en-US" altLang="ja-JP" dirty="0"/>
              <a:t>3 </a:t>
            </a:r>
            <a:r>
              <a:rPr lang="ja-JP" altLang="en-US" dirty="0"/>
              <a:t>レベル</a:t>
            </a:r>
          </a:p>
          <a:p>
            <a:pPr lvl="3"/>
            <a:r>
              <a:rPr lang="ja-JP" altLang="en-US" dirty="0"/>
              <a:t> 第 </a:t>
            </a:r>
            <a:r>
              <a:rPr lang="en-US" altLang="ja-JP" dirty="0"/>
              <a:t>4 </a:t>
            </a:r>
            <a:r>
              <a:rPr lang="ja-JP" altLang="en-US" dirty="0"/>
              <a:t>レベル</a:t>
            </a:r>
          </a:p>
          <a:p>
            <a:pPr lvl="4"/>
            <a:r>
              <a:rPr lang="ja-JP" altLang="en-US" dirty="0"/>
              <a:t>  第 </a:t>
            </a:r>
            <a:r>
              <a:rPr lang="en-US" altLang="ja-JP" dirty="0"/>
              <a:t>5 </a:t>
            </a:r>
            <a:r>
              <a:rPr lang="ja-JP" altLang="en-US" dirty="0"/>
              <a:t>レベル</a:t>
            </a:r>
            <a:endParaRPr lang="en-US" dirty="0"/>
          </a:p>
        </p:txBody>
      </p:sp>
      <p:sp>
        <p:nvSpPr>
          <p:cNvPr id="5" name="テキスト プレースホルダー 4">
            <a:extLst>
              <a:ext uri="{FF2B5EF4-FFF2-40B4-BE49-F238E27FC236}">
                <a16:creationId xmlns:a16="http://schemas.microsoft.com/office/drawing/2014/main" id="{5B8C8B14-8AA2-4D09-85D6-ACED6DC723B7}"/>
              </a:ext>
            </a:extLst>
          </p:cNvPr>
          <p:cNvSpPr>
            <a:spLocks noGrp="1"/>
          </p:cNvSpPr>
          <p:nvPr>
            <p:ph type="body" sz="quarter" idx="11"/>
          </p:nvPr>
        </p:nvSpPr>
        <p:spPr>
          <a:xfrm>
            <a:off x="274637" y="1174422"/>
            <a:ext cx="11887200" cy="738664"/>
          </a:xfrm>
        </p:spPr>
        <p:txBody>
          <a:bodyPr/>
          <a:lstStyle>
            <a:lvl1pPr marL="0" indent="0">
              <a:buFontTx/>
              <a:buNone/>
              <a:defRPr sz="3600"/>
            </a:lvl1pPr>
          </a:lstStyle>
          <a:p>
            <a:pPr lvl="0"/>
            <a:r>
              <a:rPr kumimoji="1" lang="ja-JP" altLang="en-US" dirty="0"/>
              <a:t>マスター テキストの書式設定</a:t>
            </a:r>
          </a:p>
        </p:txBody>
      </p:sp>
    </p:spTree>
    <p:extLst>
      <p:ext uri="{BB962C8B-B14F-4D97-AF65-F5344CB8AC3E}">
        <p14:creationId xmlns:p14="http://schemas.microsoft.com/office/powerpoint/2010/main" val="4153276192"/>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サブタイトルとコンテンツ">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mj-lt"/>
                <a:ea typeface="+mj-ea"/>
              </a:defRPr>
            </a:lvl1pPr>
          </a:lstStyle>
          <a:p>
            <a:r>
              <a:rPr lang="ja-JP" altLang="en-US" dirty="0"/>
              <a:t>マスター タイトルの書式設定</a:t>
            </a:r>
            <a:endParaRPr lang="en-US" dirty="0"/>
          </a:p>
        </p:txBody>
      </p:sp>
      <p:sp>
        <p:nvSpPr>
          <p:cNvPr id="4" name="Text Placeholder 3"/>
          <p:cNvSpPr>
            <a:spLocks noGrp="1"/>
          </p:cNvSpPr>
          <p:nvPr>
            <p:ph type="body" sz="quarter" idx="10"/>
          </p:nvPr>
        </p:nvSpPr>
        <p:spPr>
          <a:xfrm>
            <a:off x="279400" y="1917700"/>
            <a:ext cx="11887200" cy="2139047"/>
          </a:xfrm>
        </p:spPr>
        <p:txBody>
          <a:bodyPr>
            <a:spAutoFit/>
          </a:bodyPr>
          <a:lstStyle>
            <a:lvl1pPr>
              <a:defRPr sz="4000">
                <a:latin typeface="+mn-lt"/>
                <a:ea typeface="+mn-ea"/>
              </a:defRPr>
            </a:lvl1pPr>
            <a:lvl2pPr>
              <a:defRPr sz="2800">
                <a:latin typeface="+mn-lt"/>
                <a:ea typeface="+mn-ea"/>
              </a:defRPr>
            </a:lvl2pPr>
            <a:lvl3pPr>
              <a:defRPr sz="2400">
                <a:latin typeface="+mn-lt"/>
                <a:ea typeface="+mn-ea"/>
              </a:defRPr>
            </a:lvl3pPr>
            <a:lvl4pPr>
              <a:defRPr sz="2000">
                <a:latin typeface="+mn-lt"/>
                <a:ea typeface="+mn-ea"/>
              </a:defRPr>
            </a:lvl4pPr>
            <a:lvl5pPr>
              <a:defRPr>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テキスト プレースホルダー 4">
            <a:extLst>
              <a:ext uri="{FF2B5EF4-FFF2-40B4-BE49-F238E27FC236}">
                <a16:creationId xmlns:a16="http://schemas.microsoft.com/office/drawing/2014/main" id="{B113EA82-31D7-4928-A461-35AB4A29B956}"/>
              </a:ext>
            </a:extLst>
          </p:cNvPr>
          <p:cNvSpPr>
            <a:spLocks noGrp="1"/>
          </p:cNvSpPr>
          <p:nvPr>
            <p:ph type="body" sz="quarter" idx="11"/>
          </p:nvPr>
        </p:nvSpPr>
        <p:spPr>
          <a:xfrm>
            <a:off x="274637" y="1174422"/>
            <a:ext cx="11887200" cy="738664"/>
          </a:xfrm>
        </p:spPr>
        <p:txBody>
          <a:bodyPr/>
          <a:lstStyle>
            <a:lvl1pPr marL="0" indent="0">
              <a:buFontTx/>
              <a:buNone/>
              <a:defRPr sz="3600"/>
            </a:lvl1pPr>
          </a:lstStyle>
          <a:p>
            <a:pPr lvl="0"/>
            <a:r>
              <a:rPr kumimoji="1" lang="ja-JP" altLang="en-US" dirty="0"/>
              <a:t>マスター テキストの書式設定</a:t>
            </a:r>
          </a:p>
        </p:txBody>
      </p:sp>
    </p:spTree>
    <p:extLst>
      <p:ext uri="{BB962C8B-B14F-4D97-AF65-F5344CB8AC3E}">
        <p14:creationId xmlns:p14="http://schemas.microsoft.com/office/powerpoint/2010/main" val="362224809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タイトル/サブタイトルのみ">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buFontTx/>
              <a:buNone/>
              <a:defRPr>
                <a:latin typeface="+mj-lt"/>
                <a:ea typeface="+mj-ea"/>
              </a:defRPr>
            </a:lvl1pPr>
          </a:lstStyle>
          <a:p>
            <a:r>
              <a:rPr lang="ja-JP" altLang="en-US" dirty="0"/>
              <a:t>マスター タイトルの書式設定</a:t>
            </a:r>
            <a:endParaRPr lang="en-US" dirty="0"/>
          </a:p>
        </p:txBody>
      </p:sp>
      <p:sp>
        <p:nvSpPr>
          <p:cNvPr id="5" name="テキスト プレースホルダー 4">
            <a:extLst>
              <a:ext uri="{FF2B5EF4-FFF2-40B4-BE49-F238E27FC236}">
                <a16:creationId xmlns:a16="http://schemas.microsoft.com/office/drawing/2014/main" id="{12B22D31-6BFD-4AAA-A216-E9594001E8B1}"/>
              </a:ext>
            </a:extLst>
          </p:cNvPr>
          <p:cNvSpPr>
            <a:spLocks noGrp="1"/>
          </p:cNvSpPr>
          <p:nvPr>
            <p:ph type="body" sz="quarter" idx="11"/>
          </p:nvPr>
        </p:nvSpPr>
        <p:spPr>
          <a:xfrm>
            <a:off x="274637" y="1048990"/>
            <a:ext cx="11887200" cy="738664"/>
          </a:xfrm>
        </p:spPr>
        <p:txBody>
          <a:bodyPr/>
          <a:lstStyle>
            <a:lvl1pPr marL="0" indent="0">
              <a:buFontTx/>
              <a:buNone/>
              <a:defRPr sz="3600"/>
            </a:lvl1pPr>
          </a:lstStyle>
          <a:p>
            <a:pPr lvl="0"/>
            <a:r>
              <a:rPr kumimoji="1" lang="ja-JP" altLang="en-US" dirty="0"/>
              <a:t>マスター テキストの書式設定</a:t>
            </a:r>
          </a:p>
        </p:txBody>
      </p:sp>
    </p:spTree>
    <p:extLst>
      <p:ext uri="{BB962C8B-B14F-4D97-AF65-F5344CB8AC3E}">
        <p14:creationId xmlns:p14="http://schemas.microsoft.com/office/powerpoint/2010/main" val="188824545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デモ">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solidFill>
                  <a:schemeClr val="tx1"/>
                </a:solidFill>
                <a:latin typeface="+mj-lt"/>
                <a:ea typeface="+mj-ea"/>
              </a:defRPr>
            </a:lvl1pPr>
          </a:lstStyle>
          <a:p>
            <a:r>
              <a:rPr lang="en-US" altLang="ja-JP" dirty="0"/>
              <a:t>Demo title</a:t>
            </a:r>
            <a:endParaRPr lang="en-US" dirty="0"/>
          </a:p>
        </p:txBody>
      </p:sp>
      <p:pic>
        <p:nvPicPr>
          <p:cNvPr id="5" name="図 4">
            <a:extLst>
              <a:ext uri="{FF2B5EF4-FFF2-40B4-BE49-F238E27FC236}">
                <a16:creationId xmlns:a16="http://schemas.microsoft.com/office/drawing/2014/main" id="{C4D08C3C-A2D4-4DAD-BF56-3971F3791BF0}"/>
              </a:ext>
            </a:extLst>
          </p:cNvPr>
          <p:cNvPicPr>
            <a:picLocks noChangeAspect="1"/>
          </p:cNvPicPr>
          <p:nvPr userDrawn="1"/>
        </p:nvPicPr>
        <p:blipFill>
          <a:blip r:embed="rId2"/>
          <a:stretch>
            <a:fillRect/>
          </a:stretch>
        </p:blipFill>
        <p:spPr>
          <a:xfrm>
            <a:off x="10322693" y="6521598"/>
            <a:ext cx="1945739" cy="269540"/>
          </a:xfrm>
          <a:prstGeom prst="rect">
            <a:avLst/>
          </a:prstGeom>
        </p:spPr>
      </p:pic>
      <p:sp>
        <p:nvSpPr>
          <p:cNvPr id="6" name="テキスト プレースホルダー 14">
            <a:extLst>
              <a:ext uri="{FF2B5EF4-FFF2-40B4-BE49-F238E27FC236}">
                <a16:creationId xmlns:a16="http://schemas.microsoft.com/office/drawing/2014/main" id="{51EEE6E7-9855-4E6F-8E12-77FC5122D603}"/>
              </a:ext>
            </a:extLst>
          </p:cNvPr>
          <p:cNvSpPr>
            <a:spLocks noGrp="1"/>
          </p:cNvSpPr>
          <p:nvPr>
            <p:ph type="body" sz="quarter" idx="11" hasCustomPrompt="1"/>
          </p:nvPr>
        </p:nvSpPr>
        <p:spPr>
          <a:xfrm>
            <a:off x="601613" y="4433366"/>
            <a:ext cx="10574338" cy="677108"/>
          </a:xfrm>
        </p:spPr>
        <p:txBody>
          <a:bodyPr/>
          <a:lstStyle>
            <a:lvl1pPr marL="0" indent="0">
              <a:buNone/>
              <a:defRPr sz="3200"/>
            </a:lvl1pPr>
          </a:lstStyle>
          <a:p>
            <a:r>
              <a:rPr kumimoji="1" lang="en-US" altLang="ja-JP" dirty="0"/>
              <a:t>Demo Speaker name</a:t>
            </a:r>
            <a:endParaRPr kumimoji="1" lang="ja-JP" altLang="en-US" dirty="0"/>
          </a:p>
        </p:txBody>
      </p:sp>
    </p:spTree>
    <p:extLst>
      <p:ext uri="{BB962C8B-B14F-4D97-AF65-F5344CB8AC3E}">
        <p14:creationId xmlns:p14="http://schemas.microsoft.com/office/powerpoint/2010/main" val="507773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ビデオ">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solidFill>
                  <a:schemeClr val="tx1"/>
                </a:solidFill>
                <a:latin typeface="+mj-lt"/>
                <a:ea typeface="+mj-ea"/>
              </a:defRPr>
            </a:lvl1pPr>
          </a:lstStyle>
          <a:p>
            <a:r>
              <a:rPr lang="en-US" altLang="ja-JP" dirty="0"/>
              <a:t>Video title</a:t>
            </a:r>
            <a:endParaRPr lang="en-US" dirty="0"/>
          </a:p>
        </p:txBody>
      </p:sp>
      <p:pic>
        <p:nvPicPr>
          <p:cNvPr id="5" name="図 4">
            <a:extLst>
              <a:ext uri="{FF2B5EF4-FFF2-40B4-BE49-F238E27FC236}">
                <a16:creationId xmlns:a16="http://schemas.microsoft.com/office/drawing/2014/main" id="{C4D08C3C-A2D4-4DAD-BF56-3971F3791BF0}"/>
              </a:ext>
            </a:extLst>
          </p:cNvPr>
          <p:cNvPicPr>
            <a:picLocks noChangeAspect="1"/>
          </p:cNvPicPr>
          <p:nvPr userDrawn="1"/>
        </p:nvPicPr>
        <p:blipFill>
          <a:blip r:embed="rId2"/>
          <a:stretch>
            <a:fillRect/>
          </a:stretch>
        </p:blipFill>
        <p:spPr>
          <a:xfrm>
            <a:off x="10322693" y="6521598"/>
            <a:ext cx="1945739" cy="269540"/>
          </a:xfrm>
          <a:prstGeom prst="rect">
            <a:avLst/>
          </a:prstGeom>
        </p:spPr>
      </p:pic>
    </p:spTree>
    <p:extLst>
      <p:ext uri="{BB962C8B-B14F-4D97-AF65-F5344CB8AC3E}">
        <p14:creationId xmlns:p14="http://schemas.microsoft.com/office/powerpoint/2010/main" val="1348813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引用スライド">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58686925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コンテンツ Non-bulleted">
    <p:bg>
      <p:bgPr>
        <a:solidFill>
          <a:schemeClr val="bg1"/>
        </a:solidFill>
        <a:effectLst/>
      </p:bgPr>
    </p:bg>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8CFA5CFD-7B55-4BEE-93F0-59F9BB5A6F81}"/>
              </a:ext>
            </a:extLst>
          </p:cNvPr>
          <p:cNvGrpSpPr/>
          <p:nvPr userDrawn="1"/>
        </p:nvGrpSpPr>
        <p:grpSpPr>
          <a:xfrm>
            <a:off x="0" y="-1290"/>
            <a:ext cx="12436475" cy="1160959"/>
            <a:chOff x="0" y="-1490828"/>
            <a:chExt cx="12436475" cy="1160959"/>
          </a:xfrm>
        </p:grpSpPr>
        <p:sp>
          <p:nvSpPr>
            <p:cNvPr id="10" name="正方形/長方形 9">
              <a:extLst>
                <a:ext uri="{FF2B5EF4-FFF2-40B4-BE49-F238E27FC236}">
                  <a16:creationId xmlns:a16="http://schemas.microsoft.com/office/drawing/2014/main" id="{842CD46E-5FA5-4F63-A586-91A0AE72BF69}"/>
                </a:ext>
              </a:extLst>
            </p:cNvPr>
            <p:cNvSpPr/>
            <p:nvPr userDrawn="1"/>
          </p:nvSpPr>
          <p:spPr bwMode="auto">
            <a:xfrm>
              <a:off x="0" y="-1490828"/>
              <a:ext cx="12436475" cy="11609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図 10">
              <a:extLst>
                <a:ext uri="{FF2B5EF4-FFF2-40B4-BE49-F238E27FC236}">
                  <a16:creationId xmlns:a16="http://schemas.microsoft.com/office/drawing/2014/main" id="{E5778264-7C68-480E-B20F-92988A6CAC56}"/>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Lst>
            </a:blip>
            <a:srcRect t="10387" r="19342" b="11179"/>
            <a:stretch/>
          </p:blipFill>
          <p:spPr>
            <a:xfrm>
              <a:off x="9830942" y="-1378859"/>
              <a:ext cx="2605533" cy="1048990"/>
            </a:xfrm>
            <a:prstGeom prst="rect">
              <a:avLst/>
            </a:prstGeom>
          </p:spPr>
        </p:pic>
        <p:pic>
          <p:nvPicPr>
            <p:cNvPr id="12" name="図 11">
              <a:extLst>
                <a:ext uri="{FF2B5EF4-FFF2-40B4-BE49-F238E27FC236}">
                  <a16:creationId xmlns:a16="http://schemas.microsoft.com/office/drawing/2014/main" id="{7272D438-8A43-46C6-B9D1-4CA0DB1CD719}"/>
                </a:ext>
              </a:extLst>
            </p:cNvPr>
            <p:cNvPicPr>
              <a:picLocks noChangeAspect="1"/>
            </p:cNvPicPr>
            <p:nvPr userDrawn="1"/>
          </p:nvPicPr>
          <p:blipFill rotWithShape="1">
            <a:blip r:embed="rId4"/>
            <a:srcRect t="34280" b="12778"/>
            <a:stretch/>
          </p:blipFill>
          <p:spPr>
            <a:xfrm>
              <a:off x="9281006" y="-1378859"/>
              <a:ext cx="2783886" cy="1048990"/>
            </a:xfrm>
            <a:prstGeom prst="rect">
              <a:avLst/>
            </a:prstGeom>
          </p:spPr>
        </p:pic>
      </p:grpSp>
      <p:sp>
        <p:nvSpPr>
          <p:cNvPr id="2" name="Title 1"/>
          <p:cNvSpPr>
            <a:spLocks noGrp="1"/>
          </p:cNvSpPr>
          <p:nvPr>
            <p:ph type="title"/>
          </p:nvPr>
        </p:nvSpPr>
        <p:spPr/>
        <p:txBody>
          <a:bodyPr/>
          <a:lstStyle>
            <a:lvl1pPr marL="0" indent="0">
              <a:buFontTx/>
              <a:buNone/>
              <a:defRPr>
                <a:solidFill>
                  <a:schemeClr val="bg1"/>
                </a:solidFill>
                <a:latin typeface="+mj-lt"/>
                <a:ea typeface="+mj-ea"/>
              </a:defRPr>
            </a:lvl1pPr>
          </a:lstStyle>
          <a:p>
            <a:r>
              <a:rPr lang="ja-JP" altLang="en-US" dirty="0"/>
              <a:t>マスター タイトルの書式設定</a:t>
            </a:r>
            <a:endParaRPr lang="en-US" dirty="0"/>
          </a:p>
        </p:txBody>
      </p:sp>
      <p:sp>
        <p:nvSpPr>
          <p:cNvPr id="6" name="Text Placeholder 5"/>
          <p:cNvSpPr>
            <a:spLocks noGrp="1"/>
          </p:cNvSpPr>
          <p:nvPr>
            <p:ph type="body" sz="quarter" idx="10"/>
          </p:nvPr>
        </p:nvSpPr>
        <p:spPr>
          <a:xfrm>
            <a:off x="274638" y="1212850"/>
            <a:ext cx="11887200" cy="2523768"/>
          </a:xfrm>
        </p:spPr>
        <p:txBody>
          <a:bodyPr/>
          <a:lstStyle>
            <a:lvl1pPr marL="0" indent="0">
              <a:buNone/>
              <a:defRPr sz="4000">
                <a:gradFill>
                  <a:gsLst>
                    <a:gs pos="1250">
                      <a:schemeClr val="tx2"/>
                    </a:gs>
                    <a:gs pos="99000">
                      <a:schemeClr val="tx2"/>
                    </a:gs>
                  </a:gsLst>
                  <a:lin ang="5400000" scaled="0"/>
                </a:gradFill>
                <a:latin typeface="+mn-lt"/>
                <a:ea typeface="+mn-ea"/>
              </a:defRPr>
            </a:lvl1pPr>
            <a:lvl2pPr marL="0" indent="0">
              <a:buFontTx/>
              <a:buNone/>
              <a:defRPr sz="2800">
                <a:latin typeface="+mn-lt"/>
                <a:ea typeface="+mn-ea"/>
              </a:defRPr>
            </a:lvl2pPr>
            <a:lvl3pPr marL="228600" indent="0">
              <a:buNone/>
              <a:defRPr sz="2400">
                <a:latin typeface="+mn-lt"/>
                <a:ea typeface="+mn-ea"/>
              </a:defRPr>
            </a:lvl3pPr>
            <a:lvl4pPr marL="457200" indent="0">
              <a:buNone/>
              <a:defRPr sz="2000">
                <a:latin typeface="+mn-lt"/>
                <a:ea typeface="+mn-ea"/>
              </a:defRPr>
            </a:lvl4pPr>
            <a:lvl5pPr marL="685800" indent="0">
              <a:buNone/>
              <a:defRPr sz="2000">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 第 </a:t>
            </a:r>
            <a:r>
              <a:rPr lang="en-US" altLang="ja-JP" dirty="0"/>
              <a:t>3 </a:t>
            </a:r>
            <a:r>
              <a:rPr lang="ja-JP" altLang="en-US" dirty="0"/>
              <a:t>レベル</a:t>
            </a:r>
          </a:p>
          <a:p>
            <a:pPr lvl="3"/>
            <a:r>
              <a:rPr lang="ja-JP" altLang="en-US" dirty="0"/>
              <a:t> 第 </a:t>
            </a:r>
            <a:r>
              <a:rPr lang="en-US" altLang="ja-JP" dirty="0"/>
              <a:t>4 </a:t>
            </a:r>
            <a:r>
              <a:rPr lang="ja-JP" altLang="en-US" dirty="0"/>
              <a:t>レベル</a:t>
            </a:r>
          </a:p>
          <a:p>
            <a:pPr lvl="4"/>
            <a:r>
              <a:rPr lang="ja-JP" altLang="en-US" dirty="0"/>
              <a:t>  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30777482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Pr>
        <a:solidFill>
          <a:schemeClr val="bg1"/>
        </a:solidFill>
        <a:effectLst/>
      </p:bgPr>
    </p:bg>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CEC78B4-4C66-484B-BD0A-0EF670AFBE30}"/>
              </a:ext>
            </a:extLst>
          </p:cNvPr>
          <p:cNvGrpSpPr/>
          <p:nvPr userDrawn="1"/>
        </p:nvGrpSpPr>
        <p:grpSpPr>
          <a:xfrm>
            <a:off x="0" y="-1290"/>
            <a:ext cx="12436475" cy="1160959"/>
            <a:chOff x="0" y="-1490828"/>
            <a:chExt cx="12436475" cy="1160959"/>
          </a:xfrm>
        </p:grpSpPr>
        <p:sp>
          <p:nvSpPr>
            <p:cNvPr id="7" name="正方形/長方形 6">
              <a:extLst>
                <a:ext uri="{FF2B5EF4-FFF2-40B4-BE49-F238E27FC236}">
                  <a16:creationId xmlns:a16="http://schemas.microsoft.com/office/drawing/2014/main" id="{C3AF0C13-8664-471A-99E3-E3417D533FE4}"/>
                </a:ext>
              </a:extLst>
            </p:cNvPr>
            <p:cNvSpPr/>
            <p:nvPr userDrawn="1"/>
          </p:nvSpPr>
          <p:spPr bwMode="auto">
            <a:xfrm>
              <a:off x="0" y="-1490828"/>
              <a:ext cx="12436475" cy="11609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図 7">
              <a:extLst>
                <a:ext uri="{FF2B5EF4-FFF2-40B4-BE49-F238E27FC236}">
                  <a16:creationId xmlns:a16="http://schemas.microsoft.com/office/drawing/2014/main" id="{8701377B-4DFB-4D0A-ACF8-5D9F2C09408F}"/>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Lst>
            </a:blip>
            <a:srcRect t="10387" r="19342" b="11179"/>
            <a:stretch/>
          </p:blipFill>
          <p:spPr>
            <a:xfrm>
              <a:off x="9830942" y="-1378859"/>
              <a:ext cx="2605533" cy="1048990"/>
            </a:xfrm>
            <a:prstGeom prst="rect">
              <a:avLst/>
            </a:prstGeom>
          </p:spPr>
        </p:pic>
        <p:pic>
          <p:nvPicPr>
            <p:cNvPr id="9" name="図 8">
              <a:extLst>
                <a:ext uri="{FF2B5EF4-FFF2-40B4-BE49-F238E27FC236}">
                  <a16:creationId xmlns:a16="http://schemas.microsoft.com/office/drawing/2014/main" id="{00B6DC5A-813A-44B0-99B9-D6E947670D8C}"/>
                </a:ext>
              </a:extLst>
            </p:cNvPr>
            <p:cNvPicPr>
              <a:picLocks noChangeAspect="1"/>
            </p:cNvPicPr>
            <p:nvPr userDrawn="1"/>
          </p:nvPicPr>
          <p:blipFill rotWithShape="1">
            <a:blip r:embed="rId4"/>
            <a:srcRect t="34280" b="12778"/>
            <a:stretch/>
          </p:blipFill>
          <p:spPr>
            <a:xfrm>
              <a:off x="9281006" y="-1378859"/>
              <a:ext cx="2783886" cy="1048990"/>
            </a:xfrm>
            <a:prstGeom prst="rect">
              <a:avLst/>
            </a:prstGeom>
          </p:spPr>
        </p:pic>
      </p:grpSp>
      <p:sp>
        <p:nvSpPr>
          <p:cNvPr id="4" name="Text Placeholder 3"/>
          <p:cNvSpPr>
            <a:spLocks noGrp="1"/>
          </p:cNvSpPr>
          <p:nvPr>
            <p:ph type="body" sz="quarter" idx="10"/>
          </p:nvPr>
        </p:nvSpPr>
        <p:spPr>
          <a:xfrm>
            <a:off x="274638" y="1212850"/>
            <a:ext cx="11887200" cy="2139047"/>
          </a:xfrm>
        </p:spPr>
        <p:txBody>
          <a:bodyPr>
            <a:spAutoFit/>
          </a:bodyPr>
          <a:lstStyle>
            <a:lvl1pPr>
              <a:defRPr sz="4000">
                <a:latin typeface="+mn-lt"/>
                <a:ea typeface="+mn-ea"/>
              </a:defRPr>
            </a:lvl1pPr>
            <a:lvl2pPr>
              <a:defRPr sz="2800">
                <a:latin typeface="+mn-lt"/>
                <a:ea typeface="+mn-ea"/>
              </a:defRPr>
            </a:lvl2pPr>
            <a:lvl3pPr>
              <a:defRPr sz="2400">
                <a:latin typeface="+mn-lt"/>
                <a:ea typeface="+mn-ea"/>
              </a:defRPr>
            </a:lvl3pPr>
            <a:lvl4pPr>
              <a:defRPr sz="2000">
                <a:latin typeface="+mn-lt"/>
                <a:ea typeface="+mn-ea"/>
              </a:defRPr>
            </a:lvl4pPr>
            <a:lvl5pPr>
              <a:defRPr>
                <a:latin typeface="+mn-lt"/>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6" name="Title 5"/>
          <p:cNvSpPr>
            <a:spLocks noGrp="1"/>
          </p:cNvSpPr>
          <p:nvPr>
            <p:ph type="title"/>
          </p:nvPr>
        </p:nvSpPr>
        <p:spPr/>
        <p:txBody>
          <a:bodyPr/>
          <a:lstStyle>
            <a:lvl1pPr>
              <a:defRPr>
                <a:solidFill>
                  <a:schemeClr val="bg1"/>
                </a:solidFill>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7818914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のみ">
    <p:bg>
      <p:bgPr>
        <a:solidFill>
          <a:schemeClr val="bg1"/>
        </a:solidFill>
        <a:effectLst/>
      </p:bgPr>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9334C68-C601-471C-8DE1-D099CC86BB1A}"/>
              </a:ext>
            </a:extLst>
          </p:cNvPr>
          <p:cNvGrpSpPr/>
          <p:nvPr userDrawn="1"/>
        </p:nvGrpSpPr>
        <p:grpSpPr>
          <a:xfrm>
            <a:off x="0" y="-1290"/>
            <a:ext cx="12436475" cy="1160959"/>
            <a:chOff x="0" y="-1490828"/>
            <a:chExt cx="12436475" cy="1160959"/>
          </a:xfrm>
        </p:grpSpPr>
        <p:sp>
          <p:nvSpPr>
            <p:cNvPr id="4" name="正方形/長方形 3">
              <a:extLst>
                <a:ext uri="{FF2B5EF4-FFF2-40B4-BE49-F238E27FC236}">
                  <a16:creationId xmlns:a16="http://schemas.microsoft.com/office/drawing/2014/main" id="{9DFED6B1-450A-4FDE-AAF6-4D601F8478E9}"/>
                </a:ext>
              </a:extLst>
            </p:cNvPr>
            <p:cNvSpPr/>
            <p:nvPr userDrawn="1"/>
          </p:nvSpPr>
          <p:spPr bwMode="auto">
            <a:xfrm>
              <a:off x="0" y="-1490828"/>
              <a:ext cx="12436475" cy="11609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図 4">
              <a:extLst>
                <a:ext uri="{FF2B5EF4-FFF2-40B4-BE49-F238E27FC236}">
                  <a16:creationId xmlns:a16="http://schemas.microsoft.com/office/drawing/2014/main" id="{2D634CF2-5AE4-4267-B02E-E227FAD9CF19}"/>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Lst>
            </a:blip>
            <a:srcRect t="10387" r="19342" b="11179"/>
            <a:stretch/>
          </p:blipFill>
          <p:spPr>
            <a:xfrm>
              <a:off x="9830942" y="-1378859"/>
              <a:ext cx="2605533" cy="1048990"/>
            </a:xfrm>
            <a:prstGeom prst="rect">
              <a:avLst/>
            </a:prstGeom>
          </p:spPr>
        </p:pic>
        <p:pic>
          <p:nvPicPr>
            <p:cNvPr id="6" name="図 5">
              <a:extLst>
                <a:ext uri="{FF2B5EF4-FFF2-40B4-BE49-F238E27FC236}">
                  <a16:creationId xmlns:a16="http://schemas.microsoft.com/office/drawing/2014/main" id="{4E2D5E1C-778D-4748-9293-23B10D6853FE}"/>
                </a:ext>
              </a:extLst>
            </p:cNvPr>
            <p:cNvPicPr>
              <a:picLocks noChangeAspect="1"/>
            </p:cNvPicPr>
            <p:nvPr userDrawn="1"/>
          </p:nvPicPr>
          <p:blipFill rotWithShape="1">
            <a:blip r:embed="rId4"/>
            <a:srcRect t="34280" b="12778"/>
            <a:stretch/>
          </p:blipFill>
          <p:spPr>
            <a:xfrm>
              <a:off x="9281006" y="-1378859"/>
              <a:ext cx="2783886" cy="1048990"/>
            </a:xfrm>
            <a:prstGeom prst="rect">
              <a:avLst/>
            </a:prstGeom>
          </p:spPr>
        </p:pic>
      </p:grpSp>
      <p:sp>
        <p:nvSpPr>
          <p:cNvPr id="2" name="Title 1"/>
          <p:cNvSpPr>
            <a:spLocks noGrp="1"/>
          </p:cNvSpPr>
          <p:nvPr>
            <p:ph type="title"/>
          </p:nvPr>
        </p:nvSpPr>
        <p:spPr/>
        <p:txBody>
          <a:bodyPr/>
          <a:lstStyle>
            <a:lvl1pPr>
              <a:defRPr>
                <a:solidFill>
                  <a:schemeClr val="bg1"/>
                </a:solidFill>
                <a:latin typeface="+mj-lt"/>
                <a:ea typeface="+mj-ea"/>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16959083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ブランク 黒">
    <p:bg>
      <p:bgPr>
        <a:solidFill>
          <a:schemeClr val="bg1"/>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C7282DA-348A-42F5-AA99-AD8271C152C3}"/>
              </a:ext>
            </a:extLst>
          </p:cNvPr>
          <p:cNvPicPr>
            <a:picLocks noChangeAspect="1"/>
          </p:cNvPicPr>
          <p:nvPr userDrawn="1"/>
        </p:nvPicPr>
        <p:blipFill>
          <a:blip r:embed="rId2"/>
          <a:stretch>
            <a:fillRect/>
          </a:stretch>
        </p:blipFill>
        <p:spPr>
          <a:xfrm>
            <a:off x="10322693" y="6521598"/>
            <a:ext cx="1945739" cy="269540"/>
          </a:xfrm>
          <a:prstGeom prst="rect">
            <a:avLst/>
          </a:prstGeom>
        </p:spPr>
      </p:pic>
    </p:spTree>
    <p:extLst>
      <p:ext uri="{BB962C8B-B14F-4D97-AF65-F5344CB8AC3E}">
        <p14:creationId xmlns:p14="http://schemas.microsoft.com/office/powerpoint/2010/main" val="977814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ja-JP" altLang="en-US" dirty="0"/>
              <a:t>マスター タイトルの書式設定</a:t>
            </a:r>
            <a:br>
              <a:rPr lang="en-US" altLang="ja-JP" dirty="0"/>
            </a:br>
            <a:endParaRPr lang="en-US" dirty="0"/>
          </a:p>
        </p:txBody>
      </p:sp>
      <p:sp>
        <p:nvSpPr>
          <p:cNvPr id="4" name="Text Placeholder 3"/>
          <p:cNvSpPr>
            <a:spLocks noGrp="1"/>
          </p:cNvSpPr>
          <p:nvPr>
            <p:ph type="body" idx="1"/>
          </p:nvPr>
        </p:nvSpPr>
        <p:spPr>
          <a:xfrm>
            <a:off x="274640" y="1302176"/>
            <a:ext cx="11887198" cy="2585323"/>
          </a:xfrm>
          <a:prstGeom prst="rect">
            <a:avLst/>
          </a:prstGeom>
        </p:spPr>
        <p:txBody>
          <a:bodyPr vert="horz" wrap="square" lIns="146304" tIns="91440" rIns="146304" bIns="91440" rtlCol="0">
            <a:sp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pic>
        <p:nvPicPr>
          <p:cNvPr id="20" name="図 19">
            <a:extLst>
              <a:ext uri="{FF2B5EF4-FFF2-40B4-BE49-F238E27FC236}">
                <a16:creationId xmlns:a16="http://schemas.microsoft.com/office/drawing/2014/main" id="{C0088AE7-3791-4AF4-9EB5-9A8EED5C3C51}"/>
              </a:ext>
            </a:extLst>
          </p:cNvPr>
          <p:cNvPicPr>
            <a:picLocks noChangeAspect="1"/>
          </p:cNvPicPr>
          <p:nvPr userDrawn="1"/>
        </p:nvPicPr>
        <p:blipFill>
          <a:blip r:embed="rId25"/>
          <a:stretch>
            <a:fillRect/>
          </a:stretch>
        </p:blipFill>
        <p:spPr>
          <a:xfrm>
            <a:off x="10322693" y="6521979"/>
            <a:ext cx="1945739" cy="268778"/>
          </a:xfrm>
          <a:prstGeom prst="rect">
            <a:avLst/>
          </a:prstGeom>
        </p:spPr>
      </p:pic>
      <p:pic>
        <p:nvPicPr>
          <p:cNvPr id="14" name="NEW Brand Colors 2018">
            <a:extLst>
              <a:ext uri="{FF2B5EF4-FFF2-40B4-BE49-F238E27FC236}">
                <a16:creationId xmlns:a16="http://schemas.microsoft.com/office/drawing/2014/main" id="{FA837733-86CD-44C2-99A4-D273CD757B42}"/>
              </a:ext>
            </a:extLst>
          </p:cNvPr>
          <p:cNvPicPr>
            <a:picLocks noChangeAspect="1"/>
          </p:cNvPicPr>
          <p:nvPr userDrawn="1"/>
        </p:nvPicPr>
        <p:blipFill>
          <a:blip r:embed="rId26"/>
          <a:stretch>
            <a:fillRect/>
          </a:stretch>
        </p:blipFill>
        <p:spPr>
          <a:xfrm rot="5400000">
            <a:off x="9612297" y="2942644"/>
            <a:ext cx="6858000" cy="972712"/>
          </a:xfrm>
          <a:prstGeom prst="rect">
            <a:avLst/>
          </a:prstGeom>
        </p:spPr>
      </p:pic>
    </p:spTree>
    <p:extLst>
      <p:ext uri="{BB962C8B-B14F-4D97-AF65-F5344CB8AC3E}">
        <p14:creationId xmlns:p14="http://schemas.microsoft.com/office/powerpoint/2010/main" val="1820758759"/>
      </p:ext>
    </p:extLst>
  </p:cSld>
  <p:clrMap bg1="lt1" tx1="dk1" bg2="lt2" tx2="dk2" accent1="accent1" accent2="accent2" accent3="accent3" accent4="accent4" accent5="accent5" accent6="accent6" hlink="hlink" folHlink="folHlink"/>
  <p:sldLayoutIdLst>
    <p:sldLayoutId id="2147484383" r:id="rId1"/>
    <p:sldLayoutId id="2147484393" r:id="rId2"/>
    <p:sldLayoutId id="2147484392" r:id="rId3"/>
    <p:sldLayoutId id="2147484431" r:id="rId4"/>
    <p:sldLayoutId id="2147484390" r:id="rId5"/>
    <p:sldLayoutId id="2147484403" r:id="rId6"/>
    <p:sldLayoutId id="2147484424" r:id="rId7"/>
    <p:sldLayoutId id="2147484425" r:id="rId8"/>
    <p:sldLayoutId id="2147484394" r:id="rId9"/>
    <p:sldLayoutId id="2147484430" r:id="rId10"/>
    <p:sldLayoutId id="2147484426" r:id="rId11"/>
    <p:sldLayoutId id="2147484427" r:id="rId12"/>
    <p:sldLayoutId id="2147484428" r:id="rId13"/>
    <p:sldLayoutId id="2147484395" r:id="rId14"/>
    <p:sldLayoutId id="2147484396" r:id="rId15"/>
    <p:sldLayoutId id="2147484423" r:id="rId16"/>
    <p:sldLayoutId id="2147484385" r:id="rId17"/>
    <p:sldLayoutId id="2147484405" r:id="rId18"/>
    <p:sldLayoutId id="2147484398" r:id="rId19"/>
    <p:sldLayoutId id="2147484399" r:id="rId20"/>
    <p:sldLayoutId id="2147484421" r:id="rId21"/>
    <p:sldLayoutId id="2147484422" r:id="rId22"/>
    <p:sldLayoutId id="2147484389" r:id="rId23"/>
  </p:sldLayoutIdLst>
  <p:transition>
    <p:fade/>
  </p:transition>
  <p:txStyles>
    <p:titleStyle>
      <a:lvl1pPr algn="l" defTabSz="932742" rtl="0" eaLnBrk="1" latinLnBrk="0" hangingPunct="1">
        <a:lnSpc>
          <a:spcPct val="90000"/>
        </a:lnSpc>
        <a:spcBef>
          <a:spcPct val="0"/>
        </a:spcBef>
        <a:buNone/>
        <a:defRPr kumimoji="1" lang="en-US" sz="4800" b="0" kern="1200" cap="none" spc="-102" baseline="0" dirty="0" smtClean="0">
          <a:ln w="3175">
            <a:noFill/>
          </a:ln>
          <a:gradFill>
            <a:gsLst>
              <a:gs pos="1250">
                <a:schemeClr val="tx1"/>
              </a:gs>
              <a:gs pos="100000">
                <a:schemeClr val="tx1"/>
              </a:gs>
            </a:gsLst>
            <a:lin ang="5400000" scaled="0"/>
          </a:gradFill>
          <a:effectLst/>
          <a:latin typeface="+mj-lt"/>
          <a:ea typeface="+mj-ea"/>
          <a:cs typeface="Segoe UI" pitchFamily="34" charset="0"/>
        </a:defRPr>
      </a:lvl1pPr>
    </p:titleStyle>
    <p:body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7664">
          <p15:clr>
            <a:srgbClr val="C35EA4"/>
          </p15:clr>
        </p15:guide>
        <p15:guide id="17" pos="7546">
          <p15:clr>
            <a:srgbClr val="C35EA4"/>
          </p15:clr>
        </p15:guide>
        <p15:guide id="18" orient="horz" pos="763">
          <p15:clr>
            <a:srgbClr val="5ACBF0"/>
          </p15:clr>
        </p15:guide>
        <p15:guide id="19" orient="horz" pos="570">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185" userDrawn="1">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www.microsoft.com/"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707E69A6-EAA5-4CFA-B739-81EE09467B16}"/>
              </a:ext>
            </a:extLst>
          </p:cNvPr>
          <p:cNvSpPr>
            <a:spLocks noGrp="1"/>
          </p:cNvSpPr>
          <p:nvPr>
            <p:ph type="title"/>
          </p:nvPr>
        </p:nvSpPr>
        <p:spPr/>
        <p:txBody>
          <a:bodyPr/>
          <a:lstStyle/>
          <a:p>
            <a:r>
              <a:rPr kumimoji="1" lang="en-US" altLang="ja-JP" dirty="0"/>
              <a:t>Cosmos DB Performance Tuning</a:t>
            </a:r>
            <a:endParaRPr kumimoji="1" lang="ja-JP" altLang="en-US" dirty="0"/>
          </a:p>
        </p:txBody>
      </p:sp>
      <p:sp>
        <p:nvSpPr>
          <p:cNvPr id="6" name="テキスト プレースホルダー 5">
            <a:extLst>
              <a:ext uri="{FF2B5EF4-FFF2-40B4-BE49-F238E27FC236}">
                <a16:creationId xmlns:a16="http://schemas.microsoft.com/office/drawing/2014/main" id="{2803CA7F-ED27-4D8D-AAFC-639DA11E07BF}"/>
              </a:ext>
            </a:extLst>
          </p:cNvPr>
          <p:cNvSpPr>
            <a:spLocks noGrp="1"/>
          </p:cNvSpPr>
          <p:nvPr>
            <p:ph type="body" sz="quarter" idx="13"/>
          </p:nvPr>
        </p:nvSpPr>
        <p:spPr/>
        <p:txBody>
          <a:bodyPr/>
          <a:lstStyle/>
          <a:p>
            <a:r>
              <a:rPr kumimoji="1" lang="en-US" altLang="ja-JP" dirty="0"/>
              <a:t>DA22</a:t>
            </a:r>
            <a:endParaRPr kumimoji="1" lang="ja-JP" altLang="en-US" dirty="0"/>
          </a:p>
        </p:txBody>
      </p:sp>
      <p:sp>
        <p:nvSpPr>
          <p:cNvPr id="7" name="テキスト プレースホルダー 6">
            <a:extLst>
              <a:ext uri="{FF2B5EF4-FFF2-40B4-BE49-F238E27FC236}">
                <a16:creationId xmlns:a16="http://schemas.microsoft.com/office/drawing/2014/main" id="{D5DF4696-AF54-42D5-B90D-C56A3767CAE4}"/>
              </a:ext>
            </a:extLst>
          </p:cNvPr>
          <p:cNvSpPr>
            <a:spLocks noGrp="1"/>
          </p:cNvSpPr>
          <p:nvPr>
            <p:ph type="body" sz="quarter" idx="14"/>
          </p:nvPr>
        </p:nvSpPr>
        <p:spPr/>
        <p:txBody>
          <a:bodyPr/>
          <a:lstStyle/>
          <a:p>
            <a:r>
              <a:rPr lang="en-US" altLang="ja-JP" dirty="0"/>
              <a:t>Principle Software Engineer, Microsoft</a:t>
            </a:r>
            <a:endParaRPr kumimoji="1" lang="ja-JP" altLang="en-US"/>
          </a:p>
        </p:txBody>
      </p:sp>
      <p:sp>
        <p:nvSpPr>
          <p:cNvPr id="8" name="テキスト プレースホルダー 7">
            <a:extLst>
              <a:ext uri="{FF2B5EF4-FFF2-40B4-BE49-F238E27FC236}">
                <a16:creationId xmlns:a16="http://schemas.microsoft.com/office/drawing/2014/main" id="{D9F07492-F305-403C-AEAC-99375634A0DC}"/>
              </a:ext>
            </a:extLst>
          </p:cNvPr>
          <p:cNvSpPr>
            <a:spLocks noGrp="1"/>
          </p:cNvSpPr>
          <p:nvPr>
            <p:ph type="body" sz="quarter" idx="15"/>
          </p:nvPr>
        </p:nvSpPr>
        <p:spPr/>
        <p:txBody>
          <a:bodyPr/>
          <a:lstStyle/>
          <a:p>
            <a:r>
              <a:rPr kumimoji="1" lang="en-US" altLang="ja-JP" dirty="0"/>
              <a:t>David Makogon</a:t>
            </a:r>
            <a:endParaRPr kumimoji="1" lang="ja-JP" altLang="en-US" dirty="0"/>
          </a:p>
        </p:txBody>
      </p:sp>
    </p:spTree>
    <p:extLst>
      <p:ext uri="{BB962C8B-B14F-4D97-AF65-F5344CB8AC3E}">
        <p14:creationId xmlns:p14="http://schemas.microsoft.com/office/powerpoint/2010/main" val="125627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Indexes</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4955203"/>
          </a:xfrm>
        </p:spPr>
        <p:txBody>
          <a:bodyPr/>
          <a:lstStyle/>
          <a:p>
            <a:endParaRPr lang="en-US" altLang="ja-JP" dirty="0">
              <a:solidFill>
                <a:schemeClr val="tx1"/>
              </a:solidFill>
            </a:endParaRPr>
          </a:p>
          <a:p>
            <a:r>
              <a:rPr lang="en-US" altLang="ja-JP" dirty="0">
                <a:solidFill>
                  <a:schemeClr val="tx1"/>
                </a:solidFill>
              </a:rPr>
              <a:t>Documents are JSON: groups of </a:t>
            </a:r>
            <a:r>
              <a:rPr lang="en-US" altLang="ja-JP" dirty="0" err="1">
                <a:solidFill>
                  <a:schemeClr val="tx1"/>
                </a:solidFill>
              </a:rPr>
              <a:t>property:value</a:t>
            </a:r>
            <a:r>
              <a:rPr lang="en-US" altLang="ja-JP" dirty="0">
                <a:solidFill>
                  <a:schemeClr val="tx1"/>
                </a:solidFill>
              </a:rPr>
              <a:t> pairs</a:t>
            </a:r>
            <a:endParaRPr lang="en-US" altLang="ja-JP" sz="4800" dirty="0">
              <a:solidFill>
                <a:schemeClr val="tx1"/>
              </a:solidFill>
            </a:endParaRPr>
          </a:p>
          <a:p>
            <a:r>
              <a:rPr lang="en-US" altLang="ja-JP" dirty="0">
                <a:solidFill>
                  <a:schemeClr val="tx1"/>
                </a:solidFill>
                <a:latin typeface="Consolas" panose="020B0609020204030204" pitchFamily="49" charset="0"/>
                <a:cs typeface="Consolas" panose="020B0609020204030204" pitchFamily="49" charset="0"/>
              </a:rPr>
              <a:t>{</a:t>
            </a:r>
          </a:p>
          <a:p>
            <a:r>
              <a:rPr lang="en-US" altLang="ja-JP" dirty="0">
                <a:solidFill>
                  <a:schemeClr val="tx1"/>
                </a:solidFill>
                <a:latin typeface="Consolas" panose="020B0609020204030204" pitchFamily="49" charset="0"/>
                <a:cs typeface="Consolas" panose="020B0609020204030204" pitchFamily="49" charset="0"/>
              </a:rPr>
              <a:t>  "</a:t>
            </a:r>
            <a:r>
              <a:rPr lang="en-US" altLang="ja-JP" dirty="0" err="1">
                <a:solidFill>
                  <a:schemeClr val="tx1"/>
                </a:solidFill>
                <a:latin typeface="Consolas" panose="020B0609020204030204" pitchFamily="49" charset="0"/>
                <a:cs typeface="Consolas" panose="020B0609020204030204" pitchFamily="49" charset="0"/>
              </a:rPr>
              <a:t>sessionID</a:t>
            </a:r>
            <a:r>
              <a:rPr lang="en-US" altLang="ja-JP" dirty="0">
                <a:solidFill>
                  <a:schemeClr val="tx1"/>
                </a:solidFill>
                <a:latin typeface="Consolas" panose="020B0609020204030204" pitchFamily="49" charset="0"/>
                <a:cs typeface="Consolas" panose="020B0609020204030204" pitchFamily="49" charset="0"/>
              </a:rPr>
              <a:t>": "DA22",</a:t>
            </a:r>
          </a:p>
          <a:p>
            <a:r>
              <a:rPr lang="en-US" altLang="ja-JP" dirty="0">
                <a:solidFill>
                  <a:schemeClr val="tx1"/>
                </a:solidFill>
                <a:latin typeface="Consolas" panose="020B0609020204030204" pitchFamily="49" charset="0"/>
                <a:cs typeface="Consolas" panose="020B0609020204030204" pitchFamily="49" charset="0"/>
              </a:rPr>
              <a:t>  "title": "Cosmos DB Tuning",</a:t>
            </a:r>
          </a:p>
          <a:p>
            <a:r>
              <a:rPr lang="en-US" altLang="ja-JP" dirty="0">
                <a:solidFill>
                  <a:schemeClr val="tx1"/>
                </a:solidFill>
                <a:latin typeface="Consolas" panose="020B0609020204030204" pitchFamily="49" charset="0"/>
                <a:cs typeface="Consolas" panose="020B0609020204030204" pitchFamily="49" charset="0"/>
              </a:rPr>
              <a:t>  "speaker": "David Makogon"</a:t>
            </a:r>
          </a:p>
          <a:p>
            <a:r>
              <a:rPr lang="en-US" altLang="ja-JP" dirty="0">
                <a:solidFill>
                  <a:schemeClr val="tx1"/>
                </a:solidFill>
                <a:latin typeface="Consolas" panose="020B0609020204030204" pitchFamily="49" charset="0"/>
                <a:cs typeface="Consolas" panose="020B0609020204030204" pitchFamily="49" charset="0"/>
              </a:rPr>
              <a:t>}</a:t>
            </a:r>
          </a:p>
        </p:txBody>
      </p:sp>
      <p:sp>
        <p:nvSpPr>
          <p:cNvPr id="4" name="Frame 3">
            <a:extLst>
              <a:ext uri="{FF2B5EF4-FFF2-40B4-BE49-F238E27FC236}">
                <a16:creationId xmlns:a16="http://schemas.microsoft.com/office/drawing/2014/main" id="{92B20707-CE69-0549-A861-A538DF8E0D9E}"/>
              </a:ext>
            </a:extLst>
          </p:cNvPr>
          <p:cNvSpPr/>
          <p:nvPr/>
        </p:nvSpPr>
        <p:spPr bwMode="auto">
          <a:xfrm>
            <a:off x="961653" y="3353246"/>
            <a:ext cx="3168352" cy="648072"/>
          </a:xfrm>
          <a:prstGeom prst="frame">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solidFill>
                  <a:srgbClr val="FFC000"/>
                </a:solidFill>
              </a:ln>
              <a:solidFill>
                <a:srgbClr val="FFC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251FCD63-E1BF-2948-8061-0635409F7F88}"/>
              </a:ext>
            </a:extLst>
          </p:cNvPr>
          <p:cNvSpPr txBox="1"/>
          <p:nvPr/>
        </p:nvSpPr>
        <p:spPr>
          <a:xfrm>
            <a:off x="2041773" y="5657502"/>
            <a:ext cx="9505056" cy="904863"/>
          </a:xfrm>
          <a:prstGeom prst="rect">
            <a:avLst/>
          </a:prstGeom>
          <a:noFill/>
        </p:spPr>
        <p:txBody>
          <a:bodyPr wrap="square" lIns="182880" tIns="146304" rIns="182880" bIns="146304" rtlCol="0">
            <a:spAutoFit/>
          </a:bodyPr>
          <a:lstStyle/>
          <a:p>
            <a:pPr>
              <a:lnSpc>
                <a:spcPct val="90000"/>
              </a:lnSpc>
              <a:spcAft>
                <a:spcPts val="600"/>
              </a:spcAft>
            </a:pPr>
            <a:r>
              <a:rPr lang="en-US" sz="4400" b="1" dirty="0">
                <a:gradFill>
                  <a:gsLst>
                    <a:gs pos="2917">
                      <a:schemeClr val="tx1"/>
                    </a:gs>
                    <a:gs pos="30000">
                      <a:schemeClr val="tx1"/>
                    </a:gs>
                  </a:gsLst>
                  <a:lin ang="5400000" scaled="0"/>
                </a:gradFill>
              </a:rPr>
              <a:t>Default: All properties are indexed</a:t>
            </a:r>
          </a:p>
        </p:txBody>
      </p:sp>
      <p:sp>
        <p:nvSpPr>
          <p:cNvPr id="8" name="Frame 7">
            <a:extLst>
              <a:ext uri="{FF2B5EF4-FFF2-40B4-BE49-F238E27FC236}">
                <a16:creationId xmlns:a16="http://schemas.microsoft.com/office/drawing/2014/main" id="{A2261517-126E-094E-946E-AC1205888032}"/>
              </a:ext>
            </a:extLst>
          </p:cNvPr>
          <p:cNvSpPr/>
          <p:nvPr/>
        </p:nvSpPr>
        <p:spPr bwMode="auto">
          <a:xfrm>
            <a:off x="959288" y="4001318"/>
            <a:ext cx="2018589" cy="720080"/>
          </a:xfrm>
          <a:prstGeom prst="frame">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solidFill>
                  <a:srgbClr val="FFC000"/>
                </a:solidFill>
              </a:ln>
              <a:solidFill>
                <a:srgbClr val="FFC000"/>
              </a:solidFill>
              <a:ea typeface="Segoe UI" pitchFamily="34" charset="0"/>
              <a:cs typeface="Segoe UI" pitchFamily="34" charset="0"/>
            </a:endParaRPr>
          </a:p>
        </p:txBody>
      </p:sp>
      <p:sp>
        <p:nvSpPr>
          <p:cNvPr id="9" name="Frame 8">
            <a:extLst>
              <a:ext uri="{FF2B5EF4-FFF2-40B4-BE49-F238E27FC236}">
                <a16:creationId xmlns:a16="http://schemas.microsoft.com/office/drawing/2014/main" id="{71697CAA-96DD-444C-96F3-470311638DF3}"/>
              </a:ext>
            </a:extLst>
          </p:cNvPr>
          <p:cNvSpPr/>
          <p:nvPr/>
        </p:nvSpPr>
        <p:spPr bwMode="auto">
          <a:xfrm>
            <a:off x="959288" y="4721398"/>
            <a:ext cx="2627118" cy="648072"/>
          </a:xfrm>
          <a:prstGeom prst="frame">
            <a:avLst/>
          </a:prstGeom>
          <a:solidFill>
            <a:srgbClr val="FFC000"/>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solidFill>
                  <a:srgbClr val="FFC000"/>
                </a:solidFill>
              </a:ln>
              <a:solidFill>
                <a:srgbClr val="FFC000"/>
              </a:solidFill>
              <a:ea typeface="Segoe UI" pitchFamily="34" charset="0"/>
              <a:cs typeface="Segoe UI" pitchFamily="34" charset="0"/>
            </a:endParaRPr>
          </a:p>
        </p:txBody>
      </p:sp>
    </p:spTree>
    <p:extLst>
      <p:ext uri="{BB962C8B-B14F-4D97-AF65-F5344CB8AC3E}">
        <p14:creationId xmlns:p14="http://schemas.microsoft.com/office/powerpoint/2010/main" val="1005495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Indexes</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5693866"/>
          </a:xfrm>
        </p:spPr>
        <p:txBody>
          <a:bodyPr/>
          <a:lstStyle/>
          <a:p>
            <a:endParaRPr lang="en-US" altLang="ja-JP" dirty="0">
              <a:solidFill>
                <a:schemeClr val="tx1"/>
              </a:solidFill>
            </a:endParaRPr>
          </a:p>
          <a:p>
            <a:r>
              <a:rPr lang="en-US" altLang="ja-JP" sz="4800" dirty="0">
                <a:solidFill>
                  <a:schemeClr val="tx1"/>
                </a:solidFill>
              </a:rPr>
              <a:t>Indexes greatly speed up queries</a:t>
            </a:r>
          </a:p>
          <a:p>
            <a:r>
              <a:rPr lang="en-US" altLang="ja-JP" sz="4800" dirty="0">
                <a:solidFill>
                  <a:schemeClr val="tx1"/>
                </a:solidFill>
              </a:rPr>
              <a:t>But...</a:t>
            </a:r>
          </a:p>
          <a:p>
            <a:endParaRPr lang="en-US" altLang="ja-JP" sz="4800" dirty="0">
              <a:solidFill>
                <a:schemeClr val="tx1"/>
              </a:solidFill>
            </a:endParaRPr>
          </a:p>
          <a:p>
            <a:r>
              <a:rPr lang="en-US" altLang="ja-JP" sz="4800" dirty="0">
                <a:solidFill>
                  <a:schemeClr val="tx1"/>
                </a:solidFill>
              </a:rPr>
              <a:t>Indexes increase </a:t>
            </a:r>
            <a:r>
              <a:rPr lang="en-US" altLang="ja-JP" sz="4800" i="1" dirty="0">
                <a:solidFill>
                  <a:schemeClr val="tx1"/>
                </a:solidFill>
              </a:rPr>
              <a:t>write</a:t>
            </a:r>
            <a:r>
              <a:rPr lang="en-US" altLang="ja-JP" sz="4800" dirty="0">
                <a:solidFill>
                  <a:schemeClr val="tx1"/>
                </a:solidFill>
              </a:rPr>
              <a:t> cost</a:t>
            </a:r>
          </a:p>
          <a:p>
            <a:endParaRPr lang="en-US" altLang="ja-JP" sz="4800" dirty="0">
              <a:solidFill>
                <a:schemeClr val="tx1"/>
              </a:solidFill>
            </a:endParaRPr>
          </a:p>
          <a:p>
            <a:r>
              <a:rPr lang="en-US" altLang="ja-JP" sz="4800" dirty="0">
                <a:solidFill>
                  <a:schemeClr val="tx1"/>
                </a:solidFill>
              </a:rPr>
              <a:t>More properties? More cost</a:t>
            </a:r>
          </a:p>
        </p:txBody>
      </p:sp>
    </p:spTree>
    <p:extLst>
      <p:ext uri="{BB962C8B-B14F-4D97-AF65-F5344CB8AC3E}">
        <p14:creationId xmlns:p14="http://schemas.microsoft.com/office/powerpoint/2010/main" val="2434987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Indexes</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5693866"/>
          </a:xfrm>
        </p:spPr>
        <p:txBody>
          <a:bodyPr/>
          <a:lstStyle/>
          <a:p>
            <a:endParaRPr lang="en-US" altLang="ja-JP" dirty="0">
              <a:solidFill>
                <a:schemeClr val="tx1"/>
              </a:solidFill>
            </a:endParaRPr>
          </a:p>
          <a:p>
            <a:r>
              <a:rPr lang="en-US" altLang="ja-JP" sz="4800" dirty="0">
                <a:solidFill>
                  <a:schemeClr val="tx1"/>
                </a:solidFill>
              </a:rPr>
              <a:t>Solution: Custom index plan</a:t>
            </a:r>
          </a:p>
          <a:p>
            <a:r>
              <a:rPr lang="en-US" altLang="ja-JP" sz="4800" dirty="0">
                <a:solidFill>
                  <a:schemeClr val="tx1"/>
                </a:solidFill>
              </a:rPr>
              <a:t>Configure in code or portal</a:t>
            </a:r>
          </a:p>
          <a:p>
            <a:r>
              <a:rPr lang="en-US" altLang="ja-JP" sz="4800" dirty="0">
                <a:solidFill>
                  <a:schemeClr val="tx1"/>
                </a:solidFill>
              </a:rPr>
              <a:t>{</a:t>
            </a:r>
          </a:p>
          <a:p>
            <a:r>
              <a:rPr lang="en-US" altLang="ja-JP" sz="4800" dirty="0">
                <a:solidFill>
                  <a:schemeClr val="tx1"/>
                </a:solidFill>
              </a:rPr>
              <a:t>	include...</a:t>
            </a:r>
          </a:p>
          <a:p>
            <a:r>
              <a:rPr lang="en-US" altLang="ja-JP" sz="4800" dirty="0">
                <a:solidFill>
                  <a:schemeClr val="tx1"/>
                </a:solidFill>
              </a:rPr>
              <a:t>	exclude...</a:t>
            </a:r>
          </a:p>
          <a:p>
            <a:r>
              <a:rPr lang="en-US" altLang="ja-JP" sz="4800" dirty="0">
                <a:solidFill>
                  <a:schemeClr val="tx1"/>
                </a:solidFill>
              </a:rPr>
              <a:t>}</a:t>
            </a:r>
          </a:p>
        </p:txBody>
      </p:sp>
    </p:spTree>
    <p:extLst>
      <p:ext uri="{BB962C8B-B14F-4D97-AF65-F5344CB8AC3E}">
        <p14:creationId xmlns:p14="http://schemas.microsoft.com/office/powerpoint/2010/main" val="2636363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Indexes</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3247043"/>
          </a:xfrm>
        </p:spPr>
        <p:txBody>
          <a:bodyPr/>
          <a:lstStyle/>
          <a:p>
            <a:endParaRPr lang="en-US" altLang="ja-JP" dirty="0">
              <a:solidFill>
                <a:schemeClr val="tx1"/>
              </a:solidFill>
            </a:endParaRPr>
          </a:p>
          <a:p>
            <a:r>
              <a:rPr lang="en-US" altLang="ja-JP" sz="4800" dirty="0">
                <a:solidFill>
                  <a:schemeClr val="tx1"/>
                </a:solidFill>
              </a:rPr>
              <a:t>Further index cost reduction:</a:t>
            </a:r>
          </a:p>
          <a:p>
            <a:endParaRPr lang="en-US" altLang="ja-JP" sz="4800" dirty="0">
              <a:solidFill>
                <a:schemeClr val="tx1"/>
              </a:solidFill>
            </a:endParaRPr>
          </a:p>
          <a:p>
            <a:r>
              <a:rPr lang="en-US" altLang="ja-JP" sz="4800" dirty="0">
                <a:solidFill>
                  <a:schemeClr val="tx1"/>
                </a:solidFill>
              </a:rPr>
              <a:t>Use "lazy" mode instead of "consistent"</a:t>
            </a:r>
          </a:p>
        </p:txBody>
      </p:sp>
    </p:spTree>
    <p:extLst>
      <p:ext uri="{BB962C8B-B14F-4D97-AF65-F5344CB8AC3E}">
        <p14:creationId xmlns:p14="http://schemas.microsoft.com/office/powerpoint/2010/main" val="1882674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a:extLst>
              <a:ext uri="{FF2B5EF4-FFF2-40B4-BE49-F238E27FC236}">
                <a16:creationId xmlns:a16="http://schemas.microsoft.com/office/drawing/2014/main" id="{56C00BB0-7B9C-450B-BE5E-DA73DD740A81}"/>
              </a:ext>
            </a:extLst>
          </p:cNvPr>
          <p:cNvSpPr>
            <a:spLocks noGrp="1"/>
          </p:cNvSpPr>
          <p:nvPr>
            <p:ph type="title"/>
          </p:nvPr>
        </p:nvSpPr>
        <p:spPr/>
        <p:txBody>
          <a:bodyPr/>
          <a:lstStyle/>
          <a:p>
            <a:r>
              <a:rPr kumimoji="1" lang="en-US" altLang="ja-JP" dirty="0"/>
              <a:t>Demo</a:t>
            </a:r>
            <a:endParaRPr kumimoji="1" lang="ja-JP" altLang="en-US" dirty="0"/>
          </a:p>
        </p:txBody>
      </p:sp>
      <p:sp>
        <p:nvSpPr>
          <p:cNvPr id="25" name="テキスト プレースホルダー 24">
            <a:extLst>
              <a:ext uri="{FF2B5EF4-FFF2-40B4-BE49-F238E27FC236}">
                <a16:creationId xmlns:a16="http://schemas.microsoft.com/office/drawing/2014/main" id="{46CB38ED-1A98-41EF-A44A-C6CDAB13FBEF}"/>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901651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320925D-4773-4DB4-A02C-A255D05A5139}"/>
              </a:ext>
            </a:extLst>
          </p:cNvPr>
          <p:cNvSpPr>
            <a:spLocks noGrp="1"/>
          </p:cNvSpPr>
          <p:nvPr>
            <p:ph type="title"/>
          </p:nvPr>
        </p:nvSpPr>
        <p:spPr/>
        <p:txBody>
          <a:bodyPr/>
          <a:lstStyle/>
          <a:p>
            <a:r>
              <a:rPr kumimoji="1" lang="en-US" altLang="ja-JP" dirty="0"/>
              <a:t>Consistency</a:t>
            </a:r>
            <a:endParaRPr kumimoji="1" lang="ja-JP" altLang="en-US" dirty="0"/>
          </a:p>
        </p:txBody>
      </p:sp>
    </p:spTree>
    <p:extLst>
      <p:ext uri="{BB962C8B-B14F-4D97-AF65-F5344CB8AC3E}">
        <p14:creationId xmlns:p14="http://schemas.microsoft.com/office/powerpoint/2010/main" val="7870461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Consistency</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5596780"/>
          </a:xfrm>
        </p:spPr>
        <p:txBody>
          <a:bodyPr/>
          <a:lstStyle/>
          <a:p>
            <a:endParaRPr lang="en-US" altLang="ja-JP" dirty="0">
              <a:solidFill>
                <a:schemeClr val="tx1"/>
              </a:solidFill>
            </a:endParaRPr>
          </a:p>
          <a:p>
            <a:r>
              <a:rPr lang="en-US" altLang="ja-JP" sz="4800" dirty="0">
                <a:solidFill>
                  <a:schemeClr val="tx1"/>
                </a:solidFill>
              </a:rPr>
              <a:t>Five levels of consistency</a:t>
            </a:r>
          </a:p>
          <a:p>
            <a:r>
              <a:rPr lang="en-US" altLang="ja-JP" sz="4800" dirty="0">
                <a:solidFill>
                  <a:schemeClr val="tx1"/>
                </a:solidFill>
              </a:rPr>
              <a:t>	Strong</a:t>
            </a:r>
          </a:p>
          <a:p>
            <a:r>
              <a:rPr lang="en-US" altLang="ja-JP" sz="4800" dirty="0">
                <a:solidFill>
                  <a:schemeClr val="tx1"/>
                </a:solidFill>
              </a:rPr>
              <a:t>	Bounded staleness</a:t>
            </a:r>
          </a:p>
          <a:p>
            <a:r>
              <a:rPr lang="en-US" altLang="ja-JP" sz="4800" dirty="0">
                <a:solidFill>
                  <a:schemeClr val="tx1"/>
                </a:solidFill>
              </a:rPr>
              <a:t>	Session</a:t>
            </a:r>
          </a:p>
          <a:p>
            <a:r>
              <a:rPr lang="en-US" altLang="ja-JP" sz="4800" dirty="0">
                <a:solidFill>
                  <a:schemeClr val="tx1"/>
                </a:solidFill>
              </a:rPr>
              <a:t>	Consistent Prefix</a:t>
            </a:r>
          </a:p>
          <a:p>
            <a:r>
              <a:rPr lang="en-US" altLang="ja-JP" sz="4800" dirty="0">
                <a:solidFill>
                  <a:schemeClr val="tx1"/>
                </a:solidFill>
              </a:rPr>
              <a:t>	Eventual</a:t>
            </a:r>
          </a:p>
          <a:p>
            <a:endParaRPr lang="en-US" altLang="ja-JP" sz="4800" dirty="0">
              <a:solidFill>
                <a:schemeClr val="tx1"/>
              </a:solidFill>
            </a:endParaRPr>
          </a:p>
        </p:txBody>
      </p:sp>
    </p:spTree>
    <p:extLst>
      <p:ext uri="{BB962C8B-B14F-4D97-AF65-F5344CB8AC3E}">
        <p14:creationId xmlns:p14="http://schemas.microsoft.com/office/powerpoint/2010/main" val="2499136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Cost of consistency</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5693866"/>
          </a:xfrm>
        </p:spPr>
        <p:txBody>
          <a:bodyPr/>
          <a:lstStyle/>
          <a:p>
            <a:endParaRPr lang="en-US" altLang="ja-JP" dirty="0">
              <a:solidFill>
                <a:schemeClr val="tx1"/>
              </a:solidFill>
            </a:endParaRPr>
          </a:p>
          <a:p>
            <a:r>
              <a:rPr lang="en-US" altLang="ja-JP" sz="4800" i="1" dirty="0">
                <a:solidFill>
                  <a:schemeClr val="tx1"/>
                </a:solidFill>
              </a:rPr>
              <a:t>Strong</a:t>
            </a:r>
            <a:r>
              <a:rPr lang="en-US" altLang="ja-JP" sz="4800" dirty="0">
                <a:solidFill>
                  <a:schemeClr val="tx1"/>
                </a:solidFill>
              </a:rPr>
              <a:t> and </a:t>
            </a:r>
            <a:r>
              <a:rPr lang="en-US" altLang="ja-JP" sz="4800" i="1" dirty="0">
                <a:solidFill>
                  <a:schemeClr val="tx1"/>
                </a:solidFill>
              </a:rPr>
              <a:t>Bounded Staleness </a:t>
            </a:r>
            <a:r>
              <a:rPr lang="en-US" altLang="ja-JP" sz="4800" dirty="0">
                <a:solidFill>
                  <a:schemeClr val="tx1"/>
                </a:solidFill>
              </a:rPr>
              <a:t>cost the most</a:t>
            </a:r>
          </a:p>
          <a:p>
            <a:endParaRPr lang="en-US" altLang="ja-JP" sz="4800" i="1" dirty="0">
              <a:solidFill>
                <a:schemeClr val="tx1"/>
              </a:solidFill>
            </a:endParaRPr>
          </a:p>
          <a:p>
            <a:r>
              <a:rPr lang="en-US" altLang="ja-JP" sz="4800" dirty="0">
                <a:solidFill>
                  <a:schemeClr val="tx1"/>
                </a:solidFill>
              </a:rPr>
              <a:t>Then </a:t>
            </a:r>
            <a:r>
              <a:rPr lang="en-US" altLang="ja-JP" sz="4800" i="1" dirty="0">
                <a:solidFill>
                  <a:schemeClr val="tx1"/>
                </a:solidFill>
              </a:rPr>
              <a:t>Session</a:t>
            </a:r>
          </a:p>
          <a:p>
            <a:endParaRPr lang="en-US" altLang="ja-JP" sz="4800" i="1" dirty="0">
              <a:solidFill>
                <a:schemeClr val="tx1"/>
              </a:solidFill>
            </a:endParaRPr>
          </a:p>
          <a:p>
            <a:r>
              <a:rPr lang="en-US" altLang="ja-JP" sz="4800" i="1" dirty="0">
                <a:solidFill>
                  <a:schemeClr val="tx1"/>
                </a:solidFill>
              </a:rPr>
              <a:t>Eventual </a:t>
            </a:r>
            <a:r>
              <a:rPr lang="en-US" altLang="ja-JP" sz="4800" dirty="0">
                <a:solidFill>
                  <a:schemeClr val="tx1"/>
                </a:solidFill>
              </a:rPr>
              <a:t>is cheapest</a:t>
            </a:r>
            <a:endParaRPr lang="en-US" altLang="ja-JP" sz="4800" i="1" dirty="0">
              <a:solidFill>
                <a:schemeClr val="tx1"/>
              </a:solidFill>
            </a:endParaRPr>
          </a:p>
          <a:p>
            <a:endParaRPr lang="en-US" altLang="ja-JP" sz="4800" dirty="0">
              <a:solidFill>
                <a:schemeClr val="tx1"/>
              </a:solidFill>
            </a:endParaRPr>
          </a:p>
        </p:txBody>
      </p:sp>
    </p:spTree>
    <p:extLst>
      <p:ext uri="{BB962C8B-B14F-4D97-AF65-F5344CB8AC3E}">
        <p14:creationId xmlns:p14="http://schemas.microsoft.com/office/powerpoint/2010/main" val="3137124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Cost of consistency</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4062651"/>
          </a:xfrm>
        </p:spPr>
        <p:txBody>
          <a:bodyPr/>
          <a:lstStyle/>
          <a:p>
            <a:endParaRPr lang="en-US" altLang="ja-JP" dirty="0">
              <a:solidFill>
                <a:schemeClr val="tx1"/>
              </a:solidFill>
            </a:endParaRPr>
          </a:p>
          <a:p>
            <a:r>
              <a:rPr lang="en-US" altLang="ja-JP" sz="4800" dirty="0">
                <a:solidFill>
                  <a:schemeClr val="tx1"/>
                </a:solidFill>
              </a:rPr>
              <a:t>You may choose consistency:</a:t>
            </a:r>
          </a:p>
          <a:p>
            <a:r>
              <a:rPr lang="en-US" altLang="ja-JP" sz="4800" dirty="0">
                <a:solidFill>
                  <a:schemeClr val="tx1"/>
                </a:solidFill>
              </a:rPr>
              <a:t>	At the container level</a:t>
            </a:r>
          </a:p>
          <a:p>
            <a:r>
              <a:rPr lang="en-US" altLang="ja-JP" sz="4800" dirty="0">
                <a:solidFill>
                  <a:schemeClr val="tx1"/>
                </a:solidFill>
              </a:rPr>
              <a:t>	For each read or write</a:t>
            </a:r>
          </a:p>
          <a:p>
            <a:endParaRPr lang="en-US" altLang="ja-JP" sz="4800" dirty="0">
              <a:solidFill>
                <a:schemeClr val="tx1"/>
              </a:solidFill>
            </a:endParaRPr>
          </a:p>
        </p:txBody>
      </p:sp>
    </p:spTree>
    <p:extLst>
      <p:ext uri="{BB962C8B-B14F-4D97-AF65-F5344CB8AC3E}">
        <p14:creationId xmlns:p14="http://schemas.microsoft.com/office/powerpoint/2010/main" val="37202101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a:extLst>
              <a:ext uri="{FF2B5EF4-FFF2-40B4-BE49-F238E27FC236}">
                <a16:creationId xmlns:a16="http://schemas.microsoft.com/office/drawing/2014/main" id="{56C00BB0-7B9C-450B-BE5E-DA73DD740A81}"/>
              </a:ext>
            </a:extLst>
          </p:cNvPr>
          <p:cNvSpPr>
            <a:spLocks noGrp="1"/>
          </p:cNvSpPr>
          <p:nvPr>
            <p:ph type="title"/>
          </p:nvPr>
        </p:nvSpPr>
        <p:spPr/>
        <p:txBody>
          <a:bodyPr/>
          <a:lstStyle/>
          <a:p>
            <a:r>
              <a:rPr kumimoji="1" lang="en-US" altLang="ja-JP" dirty="0"/>
              <a:t>Demo</a:t>
            </a:r>
            <a:endParaRPr kumimoji="1" lang="ja-JP" altLang="en-US" dirty="0"/>
          </a:p>
        </p:txBody>
      </p:sp>
      <p:sp>
        <p:nvSpPr>
          <p:cNvPr id="25" name="テキスト プレースホルダー 24">
            <a:extLst>
              <a:ext uri="{FF2B5EF4-FFF2-40B4-BE49-F238E27FC236}">
                <a16:creationId xmlns:a16="http://schemas.microsoft.com/office/drawing/2014/main" id="{46CB38ED-1A98-41EF-A44A-C6CDAB13FBEF}"/>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21182475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Agenda for today</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4955203"/>
          </a:xfrm>
        </p:spPr>
        <p:txBody>
          <a:bodyPr/>
          <a:lstStyle/>
          <a:p>
            <a:endParaRPr lang="en-US" altLang="ja-JP" dirty="0">
              <a:solidFill>
                <a:schemeClr val="tx1"/>
              </a:solidFill>
            </a:endParaRPr>
          </a:p>
          <a:p>
            <a:r>
              <a:rPr lang="en-US" altLang="ja-JP" dirty="0">
                <a:solidFill>
                  <a:schemeClr val="tx1"/>
                </a:solidFill>
              </a:rPr>
              <a:t>Understanding and measuring Request Units</a:t>
            </a:r>
          </a:p>
          <a:p>
            <a:r>
              <a:rPr lang="en-US" altLang="ja-JP" dirty="0">
                <a:solidFill>
                  <a:schemeClr val="tx1"/>
                </a:solidFill>
              </a:rPr>
              <a:t>Reads or queries?</a:t>
            </a:r>
          </a:p>
          <a:p>
            <a:r>
              <a:rPr lang="en-US" altLang="ja-JP" dirty="0">
                <a:solidFill>
                  <a:schemeClr val="tx1"/>
                </a:solidFill>
              </a:rPr>
              <a:t>The cost of "free" indexes</a:t>
            </a:r>
          </a:p>
          <a:p>
            <a:r>
              <a:rPr lang="en-US" altLang="ja-JP" dirty="0">
                <a:solidFill>
                  <a:schemeClr val="tx1"/>
                </a:solidFill>
              </a:rPr>
              <a:t>Queries and partitions</a:t>
            </a:r>
          </a:p>
          <a:p>
            <a:r>
              <a:rPr lang="en-US" altLang="ja-JP">
                <a:solidFill>
                  <a:schemeClr val="tx1"/>
                </a:solidFill>
              </a:rPr>
              <a:t>Consistency</a:t>
            </a:r>
            <a:endParaRPr lang="en-US" altLang="ja-JP" dirty="0">
              <a:solidFill>
                <a:schemeClr val="tx1"/>
              </a:solidFill>
            </a:endParaRPr>
          </a:p>
          <a:p>
            <a:endParaRPr lang="en-US" altLang="ja-JP" dirty="0">
              <a:solidFill>
                <a:schemeClr val="tx1"/>
              </a:solidFill>
            </a:endParaRPr>
          </a:p>
        </p:txBody>
      </p:sp>
    </p:spTree>
    <p:extLst>
      <p:ext uri="{BB962C8B-B14F-4D97-AF65-F5344CB8AC3E}">
        <p14:creationId xmlns:p14="http://schemas.microsoft.com/office/powerpoint/2010/main" val="37854550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EDBE3-059B-4B75-B778-8F17DAC05C5D}"/>
              </a:ext>
            </a:extLst>
          </p:cNvPr>
          <p:cNvSpPr>
            <a:spLocks noGrp="1"/>
          </p:cNvSpPr>
          <p:nvPr>
            <p:ph type="body" sz="quarter" idx="10"/>
          </p:nvPr>
        </p:nvSpPr>
        <p:spPr/>
        <p:txBody>
          <a:bodyPr/>
          <a:lstStyle/>
          <a:p>
            <a:r>
              <a:rPr lang="ja-JP" altLang="en-US" dirty="0">
                <a:solidFill>
                  <a:schemeClr val="tx1"/>
                </a:solidFill>
              </a:rPr>
              <a:t>メイントピック </a:t>
            </a:r>
            <a:r>
              <a:rPr lang="en-US" altLang="ja-JP" dirty="0">
                <a:solidFill>
                  <a:schemeClr val="tx1"/>
                </a:solidFill>
              </a:rPr>
              <a:t>1: </a:t>
            </a:r>
            <a:r>
              <a:rPr lang="ja-JP" altLang="en-US" dirty="0">
                <a:solidFill>
                  <a:schemeClr val="tx1"/>
                </a:solidFill>
              </a:rPr>
              <a:t>サイズ </a:t>
            </a:r>
            <a:r>
              <a:rPr lang="en-US" altLang="ja-JP" dirty="0">
                <a:solidFill>
                  <a:schemeClr val="tx1"/>
                </a:solidFill>
              </a:rPr>
              <a:t>40pt</a:t>
            </a:r>
          </a:p>
          <a:p>
            <a:pPr lvl="1"/>
            <a:r>
              <a:rPr lang="ja-JP" altLang="en-US" dirty="0"/>
              <a:t>サブトピック用 サイズ </a:t>
            </a:r>
            <a:r>
              <a:rPr lang="en-US" altLang="ja-JP" dirty="0"/>
              <a:t>28pt</a:t>
            </a:r>
          </a:p>
          <a:p>
            <a:pPr lvl="1"/>
            <a:r>
              <a:rPr lang="ja-JP" altLang="en-US" dirty="0"/>
              <a:t>サブトピック用 サイズ </a:t>
            </a:r>
            <a:r>
              <a:rPr lang="en-US" altLang="ja-JP" dirty="0"/>
              <a:t>28pt</a:t>
            </a:r>
          </a:p>
          <a:p>
            <a:r>
              <a:rPr lang="ja-JP" altLang="en-US" dirty="0">
                <a:solidFill>
                  <a:schemeClr val="accent1"/>
                </a:solidFill>
              </a:rPr>
              <a:t>メイントピック </a:t>
            </a:r>
            <a:r>
              <a:rPr lang="en-US" altLang="ja-JP" dirty="0">
                <a:solidFill>
                  <a:schemeClr val="accent1"/>
                </a:solidFill>
              </a:rPr>
              <a:t>2: </a:t>
            </a:r>
            <a:r>
              <a:rPr lang="ja-JP" altLang="en-US" dirty="0">
                <a:solidFill>
                  <a:schemeClr val="accent1"/>
                </a:solidFill>
              </a:rPr>
              <a:t>サイズ </a:t>
            </a:r>
            <a:r>
              <a:rPr lang="en-US" altLang="ja-JP" dirty="0">
                <a:solidFill>
                  <a:schemeClr val="accent1"/>
                </a:solidFill>
              </a:rPr>
              <a:t>40pt</a:t>
            </a:r>
          </a:p>
          <a:p>
            <a:pPr lvl="1"/>
            <a:r>
              <a:rPr lang="ja-JP" altLang="en-US" dirty="0">
                <a:latin typeface="+mn-ea"/>
              </a:rPr>
              <a:t>サブトピック用 サイズ </a:t>
            </a:r>
            <a:r>
              <a:rPr lang="en-US" altLang="ja-JP" dirty="0">
                <a:latin typeface="+mn-ea"/>
              </a:rPr>
              <a:t>28pt</a:t>
            </a:r>
          </a:p>
          <a:p>
            <a:pPr lvl="1"/>
            <a:r>
              <a:rPr lang="ja-JP" altLang="en-US" dirty="0">
                <a:latin typeface="+mn-ea"/>
              </a:rPr>
              <a:t>サブトピック用 サイズ </a:t>
            </a:r>
            <a:r>
              <a:rPr lang="en-US" altLang="ja-JP" dirty="0">
                <a:latin typeface="+mn-ea"/>
              </a:rPr>
              <a:t>28pt</a:t>
            </a:r>
          </a:p>
          <a:p>
            <a:r>
              <a:rPr lang="ja-JP" altLang="en-US" dirty="0">
                <a:solidFill>
                  <a:schemeClr val="accent2"/>
                </a:solidFill>
              </a:rPr>
              <a:t>メイントピック </a:t>
            </a:r>
            <a:r>
              <a:rPr lang="en-US" altLang="ja-JP" dirty="0">
                <a:solidFill>
                  <a:schemeClr val="accent2"/>
                </a:solidFill>
              </a:rPr>
              <a:t>3: </a:t>
            </a:r>
            <a:r>
              <a:rPr lang="ja-JP" altLang="en-US" dirty="0">
                <a:solidFill>
                  <a:schemeClr val="accent2"/>
                </a:solidFill>
              </a:rPr>
              <a:t>サイズ </a:t>
            </a:r>
            <a:r>
              <a:rPr lang="en-US" altLang="ja-JP" dirty="0">
                <a:solidFill>
                  <a:schemeClr val="accent2"/>
                </a:solidFill>
              </a:rPr>
              <a:t>40pt</a:t>
            </a:r>
          </a:p>
          <a:p>
            <a:pPr lvl="1"/>
            <a:r>
              <a:rPr lang="ja-JP" altLang="en-US" dirty="0">
                <a:latin typeface="+mn-ea"/>
              </a:rPr>
              <a:t>サブトピック用 サイズ </a:t>
            </a:r>
            <a:r>
              <a:rPr lang="en-US" altLang="ja-JP" dirty="0">
                <a:latin typeface="+mn-ea"/>
              </a:rPr>
              <a:t>28pt</a:t>
            </a:r>
          </a:p>
          <a:p>
            <a:pPr lvl="1"/>
            <a:r>
              <a:rPr lang="ja-JP" altLang="en-US" dirty="0">
                <a:latin typeface="+mn-ea"/>
              </a:rPr>
              <a:t>サブトピック用 サイズ </a:t>
            </a:r>
            <a:r>
              <a:rPr lang="en-US" altLang="ja-JP" dirty="0">
                <a:latin typeface="+mn-ea"/>
              </a:rPr>
              <a:t>28pt</a:t>
            </a:r>
          </a:p>
        </p:txBody>
      </p:sp>
      <p:sp>
        <p:nvSpPr>
          <p:cNvPr id="3" name="タイトル 2">
            <a:extLst>
              <a:ext uri="{FF2B5EF4-FFF2-40B4-BE49-F238E27FC236}">
                <a16:creationId xmlns:a16="http://schemas.microsoft.com/office/drawing/2014/main" id="{511953BB-35EF-4F36-A07E-A5F3476CA915}"/>
              </a:ext>
            </a:extLst>
          </p:cNvPr>
          <p:cNvSpPr>
            <a:spLocks noGrp="1"/>
          </p:cNvSpPr>
          <p:nvPr>
            <p:ph type="title"/>
          </p:nvPr>
        </p:nvSpPr>
        <p:spPr/>
        <p:txBody>
          <a:bodyPr/>
          <a:lstStyle/>
          <a:p>
            <a:r>
              <a:rPr lang="ja-JP" altLang="en-US" dirty="0"/>
              <a:t>インデントの調整</a:t>
            </a:r>
            <a:endParaRPr kumimoji="1" lang="ja-JP" altLang="en-US" dirty="0"/>
          </a:p>
        </p:txBody>
      </p:sp>
      <p:sp>
        <p:nvSpPr>
          <p:cNvPr id="5" name="テキスト ボックス 4">
            <a:extLst>
              <a:ext uri="{FF2B5EF4-FFF2-40B4-BE49-F238E27FC236}">
                <a16:creationId xmlns:a16="http://schemas.microsoft.com/office/drawing/2014/main" id="{D99227C8-9264-4649-8A5F-B16B67CADABF}"/>
              </a:ext>
            </a:extLst>
          </p:cNvPr>
          <p:cNvSpPr txBox="1"/>
          <p:nvPr/>
        </p:nvSpPr>
        <p:spPr>
          <a:xfrm>
            <a:off x="8234461" y="1125758"/>
            <a:ext cx="4202014" cy="1003352"/>
          </a:xfrm>
          <a:prstGeom prst="rect">
            <a:avLst/>
          </a:prstGeom>
          <a:noFill/>
        </p:spPr>
        <p:txBody>
          <a:bodyPr wrap="square" lIns="182880" tIns="146304" rIns="182880" bIns="146304" rtlCol="0">
            <a:spAutoFit/>
          </a:bodyPr>
          <a:lstStyle/>
          <a:p>
            <a:pPr>
              <a:spcAft>
                <a:spcPts val="600"/>
              </a:spcAft>
            </a:pPr>
            <a:r>
              <a:rPr lang="ja-JP" altLang="en-US" sz="1200" spc="-70" dirty="0">
                <a:gradFill>
                  <a:gsLst>
                    <a:gs pos="2917">
                      <a:schemeClr val="tx2"/>
                    </a:gs>
                    <a:gs pos="30000">
                      <a:schemeClr val="tx2"/>
                    </a:gs>
                  </a:gsLst>
                  <a:lin ang="5400000" scaled="0"/>
                </a:gradFill>
              </a:rPr>
              <a:t>今年の </a:t>
            </a:r>
            <a:r>
              <a:rPr lang="en-US" altLang="ja-JP" sz="1200" spc="-70" dirty="0" err="1">
                <a:gradFill>
                  <a:gsLst>
                    <a:gs pos="2917">
                      <a:schemeClr val="tx2"/>
                    </a:gs>
                    <a:gs pos="30000">
                      <a:schemeClr val="tx2"/>
                    </a:gs>
                  </a:gsLst>
                  <a:lin ang="5400000" scaled="0"/>
                </a:gradFill>
              </a:rPr>
              <a:t>de:code</a:t>
            </a:r>
            <a:r>
              <a:rPr lang="en-US" altLang="ja-JP" sz="1200" spc="-70" dirty="0">
                <a:gradFill>
                  <a:gsLst>
                    <a:gs pos="2917">
                      <a:schemeClr val="tx2"/>
                    </a:gs>
                    <a:gs pos="30000">
                      <a:schemeClr val="tx2"/>
                    </a:gs>
                  </a:gsLst>
                  <a:lin ang="5400000" scaled="0"/>
                </a:gradFill>
              </a:rPr>
              <a:t> 2018 </a:t>
            </a:r>
            <a:r>
              <a:rPr lang="ja-JP" altLang="en-US" sz="1200" spc="-70" dirty="0">
                <a:gradFill>
                  <a:gsLst>
                    <a:gs pos="2917">
                      <a:schemeClr val="tx2"/>
                    </a:gs>
                    <a:gs pos="30000">
                      <a:schemeClr val="tx2"/>
                    </a:gs>
                  </a:gsLst>
                  <a:lin ang="5400000" scaled="0"/>
                </a:gradFill>
              </a:rPr>
              <a:t>ではテンプレートの</a:t>
            </a:r>
            <a:endParaRPr lang="en-US" altLang="ja-JP" sz="1200" spc="-70" dirty="0">
              <a:gradFill>
                <a:gsLst>
                  <a:gs pos="2917">
                    <a:schemeClr val="tx2"/>
                  </a:gs>
                  <a:gs pos="30000">
                    <a:schemeClr val="tx2"/>
                  </a:gs>
                </a:gsLst>
                <a:lin ang="5400000" scaled="0"/>
              </a:gradFill>
            </a:endParaRPr>
          </a:p>
          <a:p>
            <a:pPr>
              <a:spcAft>
                <a:spcPts val="600"/>
              </a:spcAft>
            </a:pPr>
            <a:r>
              <a:rPr lang="ja-JP" altLang="en-US" sz="1200" spc="-70" dirty="0">
                <a:gradFill>
                  <a:gsLst>
                    <a:gs pos="2917">
                      <a:schemeClr val="tx2"/>
                    </a:gs>
                    <a:gs pos="30000">
                      <a:schemeClr val="tx2"/>
                    </a:gs>
                  </a:gsLst>
                  <a:lin ang="5400000" scaled="0"/>
                </a:gradFill>
              </a:rPr>
              <a:t>基準フォントを下記に設定しています。但し、必要に</a:t>
            </a:r>
            <a:endParaRPr lang="en-US" altLang="ja-JP" sz="1200" spc="-70" dirty="0">
              <a:gradFill>
                <a:gsLst>
                  <a:gs pos="2917">
                    <a:schemeClr val="tx2"/>
                  </a:gs>
                  <a:gs pos="30000">
                    <a:schemeClr val="tx2"/>
                  </a:gs>
                </a:gsLst>
                <a:lin ang="5400000" scaled="0"/>
              </a:gradFill>
            </a:endParaRPr>
          </a:p>
          <a:p>
            <a:pPr>
              <a:spcAft>
                <a:spcPts val="600"/>
              </a:spcAft>
            </a:pPr>
            <a:r>
              <a:rPr lang="ja-JP" altLang="en-US" sz="1200" spc="-70" dirty="0">
                <a:gradFill>
                  <a:gsLst>
                    <a:gs pos="2917">
                      <a:schemeClr val="tx2"/>
                    </a:gs>
                    <a:gs pos="30000">
                      <a:schemeClr val="tx2"/>
                    </a:gs>
                  </a:gsLst>
                  <a:lin ang="5400000" scaled="0"/>
                </a:gradFill>
              </a:rPr>
              <a:t>応じて変更していただいて構いません。</a:t>
            </a:r>
          </a:p>
        </p:txBody>
      </p:sp>
      <p:pic>
        <p:nvPicPr>
          <p:cNvPr id="6" name="図 5">
            <a:extLst>
              <a:ext uri="{FF2B5EF4-FFF2-40B4-BE49-F238E27FC236}">
                <a16:creationId xmlns:a16="http://schemas.microsoft.com/office/drawing/2014/main" id="{C00FBED1-4DD7-4184-86FD-55C410658BF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343900" y="2125276"/>
            <a:ext cx="3858463" cy="2247865"/>
          </a:xfrm>
          <a:prstGeom prst="rect">
            <a:avLst/>
          </a:prstGeom>
        </p:spPr>
      </p:pic>
    </p:spTree>
    <p:extLst>
      <p:ext uri="{BB962C8B-B14F-4D97-AF65-F5344CB8AC3E}">
        <p14:creationId xmlns:p14="http://schemas.microsoft.com/office/powerpoint/2010/main" val="112887473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74D58-804B-4F6F-9474-41EA893B562A}"/>
              </a:ext>
            </a:extLst>
          </p:cNvPr>
          <p:cNvSpPr>
            <a:spLocks noGrp="1"/>
          </p:cNvSpPr>
          <p:nvPr>
            <p:ph type="title"/>
          </p:nvPr>
        </p:nvSpPr>
        <p:spPr/>
        <p:txBody>
          <a:bodyPr/>
          <a:lstStyle/>
          <a:p>
            <a:r>
              <a:rPr lang="ja-JP" altLang="en-US" dirty="0"/>
              <a:t>サブタイトルがついたスライドのタイトル</a:t>
            </a:r>
            <a:endParaRPr kumimoji="1" lang="ja-JP" altLang="en-US" dirty="0"/>
          </a:p>
        </p:txBody>
      </p:sp>
      <p:sp>
        <p:nvSpPr>
          <p:cNvPr id="4" name="テキスト プレースホルダー 3">
            <a:extLst>
              <a:ext uri="{FF2B5EF4-FFF2-40B4-BE49-F238E27FC236}">
                <a16:creationId xmlns:a16="http://schemas.microsoft.com/office/drawing/2014/main" id="{46C2E76E-593F-43A7-AF40-822D03632AD9}"/>
              </a:ext>
            </a:extLst>
          </p:cNvPr>
          <p:cNvSpPr>
            <a:spLocks noGrp="1"/>
          </p:cNvSpPr>
          <p:nvPr>
            <p:ph type="body" sz="quarter" idx="11"/>
          </p:nvPr>
        </p:nvSpPr>
        <p:spPr/>
        <p:txBody>
          <a:bodyPr/>
          <a:lstStyle/>
          <a:p>
            <a:r>
              <a:rPr lang="ja-JP" altLang="en-US" dirty="0"/>
              <a:t>サブタイトル</a:t>
            </a:r>
          </a:p>
        </p:txBody>
      </p:sp>
      <p:sp>
        <p:nvSpPr>
          <p:cNvPr id="3" name="テキスト プレースホルダー 2">
            <a:extLst>
              <a:ext uri="{FF2B5EF4-FFF2-40B4-BE49-F238E27FC236}">
                <a16:creationId xmlns:a16="http://schemas.microsoft.com/office/drawing/2014/main" id="{424C1213-CC5F-44CD-A2FB-1C3916B63833}"/>
              </a:ext>
            </a:extLst>
          </p:cNvPr>
          <p:cNvSpPr>
            <a:spLocks noGrp="1"/>
          </p:cNvSpPr>
          <p:nvPr>
            <p:ph type="body" sz="quarter" idx="10"/>
          </p:nvPr>
        </p:nvSpPr>
        <p:spPr>
          <a:xfrm>
            <a:off x="279400" y="1917700"/>
            <a:ext cx="11887200" cy="4099842"/>
          </a:xfrm>
        </p:spPr>
        <p:txBody>
          <a:bodyPr/>
          <a:lstStyle/>
          <a:p>
            <a:r>
              <a:rPr lang="ja-JP" altLang="en-US" dirty="0"/>
              <a:t>サブヘッダーが付いた箇条書きのサンプル</a:t>
            </a:r>
            <a:endParaRPr lang="en-US" altLang="ja-JP" dirty="0"/>
          </a:p>
          <a:p>
            <a:pPr lvl="1"/>
            <a:r>
              <a:rPr lang="ja-JP" altLang="en-US" dirty="0"/>
              <a:t>スライドタイトルは </a:t>
            </a:r>
            <a:r>
              <a:rPr lang="en-US" altLang="ja-JP" dirty="0"/>
              <a:t>”</a:t>
            </a:r>
            <a:r>
              <a:rPr lang="ja-JP" altLang="en-US" dirty="0"/>
              <a:t>頭文字だけ大文字</a:t>
            </a:r>
            <a:r>
              <a:rPr lang="en-US" altLang="ja-JP" dirty="0"/>
              <a:t>” </a:t>
            </a:r>
            <a:r>
              <a:rPr lang="ja-JP" altLang="en-US" dirty="0"/>
              <a:t>ただし英語のみ</a:t>
            </a:r>
            <a:endParaRPr lang="en-US" altLang="ja-JP" dirty="0"/>
          </a:p>
          <a:p>
            <a:pPr lvl="1"/>
            <a:r>
              <a:rPr lang="ja-JP" altLang="en-US" dirty="0"/>
              <a:t>サブタイトルは </a:t>
            </a:r>
            <a:r>
              <a:rPr lang="en-US" altLang="ja-JP" dirty="0"/>
              <a:t>”</a:t>
            </a:r>
            <a:r>
              <a:rPr lang="ja-JP" altLang="en-US" dirty="0"/>
              <a:t>頭文字だけ大文字</a:t>
            </a:r>
            <a:r>
              <a:rPr lang="en-US" altLang="ja-JP" dirty="0"/>
              <a:t>” </a:t>
            </a:r>
            <a:r>
              <a:rPr lang="ja-JP" altLang="en-US" dirty="0"/>
              <a:t>ただし英語のみ</a:t>
            </a:r>
            <a:endParaRPr lang="en-US" altLang="ja-JP" dirty="0"/>
          </a:p>
          <a:p>
            <a:pPr lvl="0"/>
            <a:r>
              <a:rPr lang="ja-JP" altLang="en-US" dirty="0"/>
              <a:t>ハイパーリンクのスタイル</a:t>
            </a:r>
            <a:endParaRPr lang="en-US" altLang="ja-JP" dirty="0"/>
          </a:p>
          <a:p>
            <a:pPr lvl="1"/>
            <a:r>
              <a:rPr lang="en-US" altLang="ja-JP" dirty="0">
                <a:hlinkClick r:id="rId2"/>
              </a:rPr>
              <a:t>www.microsoft.com</a:t>
            </a:r>
            <a:r>
              <a:rPr lang="en-US" altLang="ja-JP" dirty="0"/>
              <a:t> </a:t>
            </a:r>
          </a:p>
          <a:p>
            <a:endParaRPr kumimoji="1" lang="ja-JP" altLang="en-US" dirty="0"/>
          </a:p>
        </p:txBody>
      </p:sp>
    </p:spTree>
    <p:extLst>
      <p:ext uri="{BB962C8B-B14F-4D97-AF65-F5344CB8AC3E}">
        <p14:creationId xmlns:p14="http://schemas.microsoft.com/office/powerpoint/2010/main" val="40936203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30872-C6EA-45E4-958D-4AA780F0D5C1}"/>
              </a:ext>
            </a:extLst>
          </p:cNvPr>
          <p:cNvSpPr>
            <a:spLocks noGrp="1"/>
          </p:cNvSpPr>
          <p:nvPr>
            <p:ph type="title"/>
          </p:nvPr>
        </p:nvSpPr>
        <p:spPr/>
        <p:txBody>
          <a:bodyPr/>
          <a:lstStyle/>
          <a:p>
            <a:r>
              <a:rPr lang="ja-JP" altLang="en-US" dirty="0"/>
              <a:t>スライドパレットについて</a:t>
            </a:r>
            <a:endParaRPr kumimoji="1" lang="ja-JP" altLang="en-US" dirty="0"/>
          </a:p>
        </p:txBody>
      </p:sp>
      <p:sp>
        <p:nvSpPr>
          <p:cNvPr id="3" name="テキスト プレースホルダー 2">
            <a:extLst>
              <a:ext uri="{FF2B5EF4-FFF2-40B4-BE49-F238E27FC236}">
                <a16:creationId xmlns:a16="http://schemas.microsoft.com/office/drawing/2014/main" id="{5ED9509E-93CB-4D91-B152-F74EEDB40C05}"/>
              </a:ext>
            </a:extLst>
          </p:cNvPr>
          <p:cNvSpPr txBox="1">
            <a:spLocks/>
          </p:cNvSpPr>
          <p:nvPr/>
        </p:nvSpPr>
        <p:spPr>
          <a:xfrm>
            <a:off x="163685" y="1193006"/>
            <a:ext cx="11887200" cy="923330"/>
          </a:xfrm>
          <a:prstGeom prst="rect">
            <a:avLst/>
          </a:prstGeom>
        </p:spPr>
        <p:txBody>
          <a:bodyPr/>
          <a:lst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558800" lvl="2" indent="0">
              <a:buFont typeface="Arial" pitchFamily="34" charset="0"/>
              <a:buNone/>
            </a:pPr>
            <a:r>
              <a:rPr lang="ja-JP" altLang="en-US">
                <a:gradFill>
                  <a:gsLst>
                    <a:gs pos="2917">
                      <a:schemeClr val="tx2"/>
                    </a:gs>
                    <a:gs pos="30000">
                      <a:schemeClr val="tx2"/>
                    </a:gs>
                  </a:gsLst>
                  <a:lin ang="5400000" scaled="0"/>
                </a:gradFill>
              </a:rPr>
              <a:t>このテンプレートでの </a:t>
            </a:r>
            <a:r>
              <a:rPr lang="en-US" altLang="ja-JP">
                <a:gradFill>
                  <a:gsLst>
                    <a:gs pos="2917">
                      <a:schemeClr val="tx2"/>
                    </a:gs>
                    <a:gs pos="30000">
                      <a:schemeClr val="tx2"/>
                    </a:gs>
                  </a:gsLst>
                  <a:lin ang="5400000" scaled="0"/>
                </a:gradFill>
              </a:rPr>
              <a:t>PowerPoint</a:t>
            </a:r>
            <a:r>
              <a:rPr lang="ja-JP" altLang="en-US">
                <a:gradFill>
                  <a:gsLst>
                    <a:gs pos="2917">
                      <a:schemeClr val="tx2"/>
                    </a:gs>
                    <a:gs pos="30000">
                      <a:schemeClr val="tx2"/>
                    </a:gs>
                  </a:gsLst>
                  <a:lin ang="5400000" scaled="0"/>
                </a:gradFill>
              </a:rPr>
              <a:t> パレットは今回専用で下記のようになっています。スライドの中であまり多くの色を使いすぎないように注意してください。</a:t>
            </a:r>
            <a:endParaRPr lang="en-US" altLang="ja-JP" dirty="0">
              <a:gradFill>
                <a:gsLst>
                  <a:gs pos="2917">
                    <a:schemeClr val="tx2"/>
                  </a:gs>
                  <a:gs pos="30000">
                    <a:schemeClr val="tx2"/>
                  </a:gs>
                </a:gsLst>
                <a:lin ang="5400000" scaled="0"/>
              </a:gradFill>
            </a:endParaRPr>
          </a:p>
        </p:txBody>
      </p:sp>
      <p:pic>
        <p:nvPicPr>
          <p:cNvPr id="4" name="図 3">
            <a:extLst>
              <a:ext uri="{FF2B5EF4-FFF2-40B4-BE49-F238E27FC236}">
                <a16:creationId xmlns:a16="http://schemas.microsoft.com/office/drawing/2014/main" id="{D02D4B7B-085E-4004-937B-E56EC1E48BC1}"/>
              </a:ext>
            </a:extLst>
          </p:cNvPr>
          <p:cNvPicPr>
            <a:picLocks noChangeAspect="1"/>
          </p:cNvPicPr>
          <p:nvPr/>
        </p:nvPicPr>
        <p:blipFill rotWithShape="1">
          <a:blip r:embed="rId2"/>
          <a:srcRect l="15457" t="15358" r="81274" b="70351"/>
          <a:stretch/>
        </p:blipFill>
        <p:spPr>
          <a:xfrm>
            <a:off x="202616" y="2683057"/>
            <a:ext cx="2022043" cy="1807517"/>
          </a:xfrm>
          <a:prstGeom prst="rect">
            <a:avLst/>
          </a:prstGeom>
        </p:spPr>
      </p:pic>
      <p:sp>
        <p:nvSpPr>
          <p:cNvPr id="5" name="Rectangle 3">
            <a:extLst>
              <a:ext uri="{FF2B5EF4-FFF2-40B4-BE49-F238E27FC236}">
                <a16:creationId xmlns:a16="http://schemas.microsoft.com/office/drawing/2014/main" id="{A2595D43-BCE3-43DC-AF2F-F7117DF8E358}"/>
              </a:ext>
            </a:extLst>
          </p:cNvPr>
          <p:cNvSpPr/>
          <p:nvPr/>
        </p:nvSpPr>
        <p:spPr bwMode="auto">
          <a:xfrm>
            <a:off x="3630747" y="4012375"/>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4">
            <a:extLst>
              <a:ext uri="{FF2B5EF4-FFF2-40B4-BE49-F238E27FC236}">
                <a16:creationId xmlns:a16="http://schemas.microsoft.com/office/drawing/2014/main" id="{75B6E7E0-D484-4569-A214-8DDA726ADCE8}"/>
              </a:ext>
            </a:extLst>
          </p:cNvPr>
          <p:cNvSpPr/>
          <p:nvPr/>
        </p:nvSpPr>
        <p:spPr bwMode="auto">
          <a:xfrm>
            <a:off x="6361410" y="4151118"/>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Accent 3</a:t>
            </a:r>
          </a:p>
        </p:txBody>
      </p:sp>
      <p:sp>
        <p:nvSpPr>
          <p:cNvPr id="7" name="Rectangle 5">
            <a:extLst>
              <a:ext uri="{FF2B5EF4-FFF2-40B4-BE49-F238E27FC236}">
                <a16:creationId xmlns:a16="http://schemas.microsoft.com/office/drawing/2014/main" id="{BAEB6327-068B-4E48-BBAC-3548433A09F0}"/>
              </a:ext>
            </a:extLst>
          </p:cNvPr>
          <p:cNvSpPr/>
          <p:nvPr/>
        </p:nvSpPr>
        <p:spPr bwMode="auto">
          <a:xfrm>
            <a:off x="5056434" y="4151118"/>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solidFill>
                  <a:schemeClr val="bg1"/>
                </a:solidFill>
              </a:rPr>
              <a:t>Accent 2</a:t>
            </a:r>
          </a:p>
        </p:txBody>
      </p:sp>
      <p:sp>
        <p:nvSpPr>
          <p:cNvPr id="8" name="Rectangle 6">
            <a:extLst>
              <a:ext uri="{FF2B5EF4-FFF2-40B4-BE49-F238E27FC236}">
                <a16:creationId xmlns:a16="http://schemas.microsoft.com/office/drawing/2014/main" id="{2B373113-2D5F-455F-81F5-E8E87AA4B414}"/>
              </a:ext>
            </a:extLst>
          </p:cNvPr>
          <p:cNvSpPr/>
          <p:nvPr/>
        </p:nvSpPr>
        <p:spPr bwMode="auto">
          <a:xfrm>
            <a:off x="3751458" y="4151118"/>
            <a:ext cx="1206527" cy="120604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9" name="Rectangle 7">
            <a:extLst>
              <a:ext uri="{FF2B5EF4-FFF2-40B4-BE49-F238E27FC236}">
                <a16:creationId xmlns:a16="http://schemas.microsoft.com/office/drawing/2014/main" id="{202F8F61-C59A-48EF-8A86-7F715C9B9318}"/>
              </a:ext>
            </a:extLst>
          </p:cNvPr>
          <p:cNvSpPr/>
          <p:nvPr/>
        </p:nvSpPr>
        <p:spPr bwMode="auto">
          <a:xfrm>
            <a:off x="9736779" y="4286460"/>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chemeClr val="tx1"/>
                </a:solidFill>
              </a:rPr>
              <a:t>Accent 6</a:t>
            </a:r>
          </a:p>
        </p:txBody>
      </p:sp>
      <p:sp>
        <p:nvSpPr>
          <p:cNvPr id="10" name="Rectangle 8">
            <a:extLst>
              <a:ext uri="{FF2B5EF4-FFF2-40B4-BE49-F238E27FC236}">
                <a16:creationId xmlns:a16="http://schemas.microsoft.com/office/drawing/2014/main" id="{7054620B-A0A4-4D44-A16F-4E17751522CB}"/>
              </a:ext>
            </a:extLst>
          </p:cNvPr>
          <p:cNvSpPr/>
          <p:nvPr/>
        </p:nvSpPr>
        <p:spPr bwMode="auto">
          <a:xfrm>
            <a:off x="8705220" y="4286460"/>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1674">
                      <a:schemeClr val="bg1"/>
                    </a:gs>
                    <a:gs pos="7113">
                      <a:schemeClr val="bg1"/>
                    </a:gs>
                  </a:gsLst>
                  <a:lin ang="5400000" scaled="0"/>
                </a:gradFill>
              </a:rPr>
              <a:t>Accent 5</a:t>
            </a:r>
          </a:p>
        </p:txBody>
      </p:sp>
      <p:sp>
        <p:nvSpPr>
          <p:cNvPr id="11" name="Rectangle 9">
            <a:extLst>
              <a:ext uri="{FF2B5EF4-FFF2-40B4-BE49-F238E27FC236}">
                <a16:creationId xmlns:a16="http://schemas.microsoft.com/office/drawing/2014/main" id="{75CC69A9-FCF0-49EC-BEA2-FAEEB6A4A8B7}"/>
              </a:ext>
            </a:extLst>
          </p:cNvPr>
          <p:cNvSpPr/>
          <p:nvPr/>
        </p:nvSpPr>
        <p:spPr bwMode="auto">
          <a:xfrm>
            <a:off x="7666388" y="4286460"/>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solidFill>
                  <a:schemeClr val="bg1"/>
                </a:solidFill>
              </a:rPr>
              <a:t>Accent 4</a:t>
            </a:r>
          </a:p>
        </p:txBody>
      </p:sp>
      <p:sp>
        <p:nvSpPr>
          <p:cNvPr id="12" name="Rectangle 10">
            <a:extLst>
              <a:ext uri="{FF2B5EF4-FFF2-40B4-BE49-F238E27FC236}">
                <a16:creationId xmlns:a16="http://schemas.microsoft.com/office/drawing/2014/main" id="{A1510D88-3FB8-4665-9959-C807FFBB06A5}"/>
              </a:ext>
            </a:extLst>
          </p:cNvPr>
          <p:cNvSpPr/>
          <p:nvPr/>
        </p:nvSpPr>
        <p:spPr bwMode="auto">
          <a:xfrm>
            <a:off x="2322664" y="4151118"/>
            <a:ext cx="1206527" cy="1206042"/>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spcBef>
                <a:spcPct val="0"/>
              </a:spcBef>
              <a:spcAft>
                <a:spcPct val="0"/>
              </a:spcAft>
            </a:pPr>
            <a:r>
              <a:rPr lang="en-US" sz="1400" dirty="0">
                <a:gradFill>
                  <a:gsLst>
                    <a:gs pos="0">
                      <a:schemeClr val="bg1"/>
                    </a:gs>
                    <a:gs pos="100000">
                      <a:schemeClr val="bg1"/>
                    </a:gs>
                  </a:gsLst>
                  <a:lin ang="5400000" scaled="0"/>
                </a:gradFill>
              </a:rPr>
              <a:t>Text</a:t>
            </a:r>
          </a:p>
          <a:p>
            <a:pPr algn="ctr" defTabSz="932472" fontAlgn="base">
              <a:spcBef>
                <a:spcPct val="0"/>
              </a:spcBef>
              <a:spcAft>
                <a:spcPct val="0"/>
              </a:spcAft>
            </a:pPr>
            <a:r>
              <a:rPr lang="en-US" sz="1400" dirty="0">
                <a:gradFill>
                  <a:gsLst>
                    <a:gs pos="0">
                      <a:schemeClr val="bg1"/>
                    </a:gs>
                    <a:gs pos="100000">
                      <a:schemeClr val="bg1"/>
                    </a:gs>
                  </a:gsLst>
                  <a:lin ang="5400000" scaled="0"/>
                </a:gradFill>
              </a:rPr>
              <a:t>Dark 2</a:t>
            </a:r>
          </a:p>
        </p:txBody>
      </p:sp>
      <p:sp>
        <p:nvSpPr>
          <p:cNvPr id="13" name="TextBox 12">
            <a:extLst>
              <a:ext uri="{FF2B5EF4-FFF2-40B4-BE49-F238E27FC236}">
                <a16:creationId xmlns:a16="http://schemas.microsoft.com/office/drawing/2014/main" id="{B5DDAF8C-2111-4936-AB63-7BD1C16C24DE}"/>
              </a:ext>
            </a:extLst>
          </p:cNvPr>
          <p:cNvSpPr txBox="1"/>
          <p:nvPr/>
        </p:nvSpPr>
        <p:spPr>
          <a:xfrm>
            <a:off x="2937306" y="2483638"/>
            <a:ext cx="9401610" cy="553998"/>
          </a:xfrm>
          <a:prstGeom prst="rect">
            <a:avLst/>
          </a:prstGeom>
          <a:noFill/>
        </p:spPr>
        <p:txBody>
          <a:bodyPr wrap="square" lIns="182880" tIns="0" rIns="182880" bIns="0" rtlCol="0">
            <a:spAutoFit/>
          </a:bodyPr>
          <a:lstStyle/>
          <a:p>
            <a:r>
              <a:rPr lang="ja-JP" altLang="en-US" dirty="0">
                <a:gradFill>
                  <a:gsLst>
                    <a:gs pos="2917">
                      <a:schemeClr val="tx1"/>
                    </a:gs>
                    <a:gs pos="30000">
                      <a:schemeClr val="tx1"/>
                    </a:gs>
                  </a:gsLst>
                  <a:lin ang="5400000" scaled="0"/>
                </a:gradFill>
              </a:rPr>
              <a:t>サブサブタイトルおよび非箇条書き用の </a:t>
            </a:r>
            <a:r>
              <a:rPr lang="en-US" altLang="ja-JP" dirty="0">
                <a:gradFill>
                  <a:gsLst>
                    <a:gs pos="2917">
                      <a:schemeClr val="tx1"/>
                    </a:gs>
                    <a:gs pos="30000">
                      <a:schemeClr val="tx1"/>
                    </a:gs>
                  </a:gsLst>
                  <a:lin ang="5400000" scaled="0"/>
                </a:gradFill>
              </a:rPr>
              <a:t>1 </a:t>
            </a:r>
            <a:r>
              <a:rPr lang="ja-JP" altLang="en-US" dirty="0">
                <a:gradFill>
                  <a:gsLst>
                    <a:gs pos="2917">
                      <a:schemeClr val="tx1"/>
                    </a:gs>
                    <a:gs pos="30000">
                      <a:schemeClr val="tx1"/>
                    </a:gs>
                  </a:gsLst>
                  <a:lin ang="5400000" scaled="0"/>
                </a:gradFill>
              </a:rPr>
              <a:t>段目のテキストには左から </a:t>
            </a:r>
            <a:r>
              <a:rPr lang="en-US" altLang="ja-JP" dirty="0">
                <a:gradFill>
                  <a:gsLst>
                    <a:gs pos="2917">
                      <a:schemeClr val="tx1"/>
                    </a:gs>
                    <a:gs pos="30000">
                      <a:schemeClr val="tx1"/>
                    </a:gs>
                  </a:gsLst>
                  <a:lin ang="5400000" scaled="0"/>
                </a:gradFill>
              </a:rPr>
              <a:t>4 </a:t>
            </a:r>
            <a:r>
              <a:rPr lang="ja-JP" altLang="en-US" dirty="0">
                <a:gradFill>
                  <a:gsLst>
                    <a:gs pos="2917">
                      <a:schemeClr val="tx1"/>
                    </a:gs>
                    <a:gs pos="30000">
                      <a:schemeClr val="tx1"/>
                    </a:gs>
                  </a:gsLst>
                  <a:lin ang="5400000" scaled="0"/>
                </a:gradFill>
              </a:rPr>
              <a:t>番目の色を</a:t>
            </a:r>
            <a:endParaRPr lang="en-US" altLang="ja-JP" dirty="0">
              <a:gradFill>
                <a:gsLst>
                  <a:gs pos="2917">
                    <a:schemeClr val="tx1"/>
                  </a:gs>
                  <a:gs pos="30000">
                    <a:schemeClr val="tx1"/>
                  </a:gs>
                </a:gsLst>
                <a:lin ang="5400000" scaled="0"/>
              </a:gradFill>
            </a:endParaRPr>
          </a:p>
          <a:p>
            <a:r>
              <a:rPr lang="ja-JP" altLang="en-US" dirty="0">
                <a:gradFill>
                  <a:gsLst>
                    <a:gs pos="2917">
                      <a:schemeClr val="tx1"/>
                    </a:gs>
                    <a:gs pos="30000">
                      <a:schemeClr val="tx1"/>
                    </a:gs>
                  </a:gsLst>
                  <a:lin ang="5400000" scaled="0"/>
                </a:gradFill>
              </a:rPr>
              <a:t>使うか、もしくは “どの色” であっても標準の白黒よりもお勧めです。</a:t>
            </a:r>
            <a:endParaRPr lang="en-US" dirty="0">
              <a:gradFill>
                <a:gsLst>
                  <a:gs pos="2917">
                    <a:schemeClr val="tx1"/>
                  </a:gs>
                  <a:gs pos="30000">
                    <a:schemeClr val="tx1"/>
                  </a:gs>
                </a:gsLst>
                <a:lin ang="5400000" scaled="0"/>
              </a:gradFill>
            </a:endParaRPr>
          </a:p>
        </p:txBody>
      </p:sp>
      <p:sp>
        <p:nvSpPr>
          <p:cNvPr id="14" name="TextBox 13">
            <a:extLst>
              <a:ext uri="{FF2B5EF4-FFF2-40B4-BE49-F238E27FC236}">
                <a16:creationId xmlns:a16="http://schemas.microsoft.com/office/drawing/2014/main" id="{148B7646-2851-4FDA-8251-4E6737C58F96}"/>
              </a:ext>
            </a:extLst>
          </p:cNvPr>
          <p:cNvSpPr txBox="1"/>
          <p:nvPr/>
        </p:nvSpPr>
        <p:spPr>
          <a:xfrm>
            <a:off x="3757856" y="3495172"/>
            <a:ext cx="7060545" cy="313904"/>
          </a:xfrm>
          <a:prstGeom prst="rect">
            <a:avLst/>
          </a:prstGeom>
          <a:noFill/>
        </p:spPr>
        <p:txBody>
          <a:bodyPr wrap="square" lIns="0" tIns="0" rIns="0" bIns="0" rtlCol="0">
            <a:spAutoFit/>
          </a:bodyPr>
          <a:lstStyle/>
          <a:p>
            <a:pPr algn="ctr"/>
            <a:r>
              <a:rPr lang="ja-JP" altLang="en-US" sz="2000" dirty="0">
                <a:gradFill>
                  <a:gsLst>
                    <a:gs pos="2917">
                      <a:schemeClr val="tx1"/>
                    </a:gs>
                    <a:gs pos="30000">
                      <a:schemeClr val="tx1"/>
                    </a:gs>
                  </a:gsLst>
                  <a:lin ang="5400000" scaled="0"/>
                </a:gradFill>
              </a:rPr>
              <a:t>アクセントカラー</a:t>
            </a:r>
            <a:r>
              <a:rPr lang="en-US" altLang="ja-JP" sz="2000" dirty="0">
                <a:gradFill>
                  <a:gsLst>
                    <a:gs pos="2917">
                      <a:schemeClr val="tx1"/>
                    </a:gs>
                    <a:gs pos="30000">
                      <a:schemeClr val="tx1"/>
                    </a:gs>
                  </a:gsLst>
                  <a:lin ang="5400000" scaled="0"/>
                </a:gradFill>
              </a:rPr>
              <a:t> 1 </a:t>
            </a:r>
            <a:r>
              <a:rPr lang="ja-JP" altLang="en-US" sz="2000" dirty="0">
                <a:gradFill>
                  <a:gsLst>
                    <a:gs pos="2917">
                      <a:schemeClr val="tx1"/>
                    </a:gs>
                    <a:gs pos="30000">
                      <a:schemeClr val="tx1"/>
                    </a:gs>
                  </a:gsLst>
                  <a:lin ang="5400000" scaled="0"/>
                </a:gradFill>
              </a:rPr>
              <a:t>～ </a:t>
            </a:r>
            <a:r>
              <a:rPr lang="en-US" altLang="ja-JP" sz="2000" dirty="0">
                <a:gradFill>
                  <a:gsLst>
                    <a:gs pos="2917">
                      <a:schemeClr val="tx1"/>
                    </a:gs>
                    <a:gs pos="30000">
                      <a:schemeClr val="tx1"/>
                    </a:gs>
                  </a:gsLst>
                  <a:lin ang="5400000" scaled="0"/>
                </a:gradFill>
              </a:rPr>
              <a:t>6 (</a:t>
            </a:r>
            <a:r>
              <a:rPr lang="ja-JP" altLang="en-US" sz="2000" dirty="0">
                <a:gradFill>
                  <a:gsLst>
                    <a:gs pos="2917">
                      <a:schemeClr val="tx1"/>
                    </a:gs>
                    <a:gs pos="30000">
                      <a:schemeClr val="tx1"/>
                    </a:gs>
                  </a:gsLst>
                  <a:lin ang="5400000" scaled="0"/>
                </a:gradFill>
              </a:rPr>
              <a:t>右方向に </a:t>
            </a:r>
            <a:r>
              <a:rPr lang="en-US" altLang="ja-JP" sz="2000" dirty="0">
                <a:gradFill>
                  <a:gsLst>
                    <a:gs pos="2917">
                      <a:schemeClr val="tx1"/>
                    </a:gs>
                    <a:gs pos="30000">
                      <a:schemeClr val="tx1"/>
                    </a:gs>
                  </a:gsLst>
                  <a:lin ang="5400000" scaled="0"/>
                </a:gradFill>
              </a:rPr>
              <a:t>6 </a:t>
            </a:r>
            <a:r>
              <a:rPr lang="ja-JP" altLang="en-US" sz="2000" dirty="0" err="1">
                <a:gradFill>
                  <a:gsLst>
                    <a:gs pos="2917">
                      <a:schemeClr val="tx1"/>
                    </a:gs>
                    <a:gs pos="30000">
                      <a:schemeClr val="tx1"/>
                    </a:gs>
                  </a:gsLst>
                  <a:lin ang="5400000" scaled="0"/>
                </a:gradFill>
              </a:rPr>
              <a:t>つの</a:t>
            </a:r>
            <a:r>
              <a:rPr lang="ja-JP" altLang="en-US" sz="2000" dirty="0">
                <a:gradFill>
                  <a:gsLst>
                    <a:gs pos="2917">
                      <a:schemeClr val="tx1"/>
                    </a:gs>
                    <a:gs pos="30000">
                      <a:schemeClr val="tx1"/>
                    </a:gs>
                  </a:gsLst>
                  <a:lin ang="5400000" scaled="0"/>
                </a:gradFill>
              </a:rPr>
              <a:t>テーマカラー</a:t>
            </a:r>
            <a:r>
              <a:rPr lang="en-US" altLang="ja-JP" sz="2000" dirty="0">
                <a:gradFill>
                  <a:gsLst>
                    <a:gs pos="2917">
                      <a:schemeClr val="tx1"/>
                    </a:gs>
                    <a:gs pos="30000">
                      <a:schemeClr val="tx1"/>
                    </a:gs>
                  </a:gsLst>
                  <a:lin ang="5400000" scaled="0"/>
                </a:gradFill>
              </a:rPr>
              <a:t>)</a:t>
            </a:r>
          </a:p>
        </p:txBody>
      </p:sp>
      <p:grpSp>
        <p:nvGrpSpPr>
          <p:cNvPr id="15" name="Group 14">
            <a:extLst>
              <a:ext uri="{FF2B5EF4-FFF2-40B4-BE49-F238E27FC236}">
                <a16:creationId xmlns:a16="http://schemas.microsoft.com/office/drawing/2014/main" id="{509718A0-B36D-471E-9E62-F5E04D360E36}"/>
              </a:ext>
            </a:extLst>
          </p:cNvPr>
          <p:cNvGrpSpPr/>
          <p:nvPr/>
        </p:nvGrpSpPr>
        <p:grpSpPr>
          <a:xfrm>
            <a:off x="3751456" y="3577905"/>
            <a:ext cx="6921056" cy="455867"/>
            <a:chOff x="5099206" y="3872901"/>
            <a:chExt cx="6165897" cy="363048"/>
          </a:xfrm>
        </p:grpSpPr>
        <p:cxnSp>
          <p:nvCxnSpPr>
            <p:cNvPr id="16" name="Straight Connector 15">
              <a:extLst>
                <a:ext uri="{FF2B5EF4-FFF2-40B4-BE49-F238E27FC236}">
                  <a16:creationId xmlns:a16="http://schemas.microsoft.com/office/drawing/2014/main" id="{06344F3E-38E9-4098-80FC-96736F781083}"/>
                </a:ext>
              </a:extLst>
            </p:cNvPr>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a:extLst>
                <a:ext uri="{FF2B5EF4-FFF2-40B4-BE49-F238E27FC236}">
                  <a16:creationId xmlns:a16="http://schemas.microsoft.com/office/drawing/2014/main" id="{E5449B2A-99CA-4D50-9507-C229AB865FE4}"/>
                </a:ext>
              </a:extLst>
            </p:cNvPr>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C637243-6252-4488-822E-F303674B2CEA}"/>
                </a:ext>
              </a:extLst>
            </p:cNvPr>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a:extLst>
              <a:ext uri="{FF2B5EF4-FFF2-40B4-BE49-F238E27FC236}">
                <a16:creationId xmlns:a16="http://schemas.microsoft.com/office/drawing/2014/main" id="{F56C458A-82FF-46EA-86D5-E0CE6B0F2900}"/>
              </a:ext>
            </a:extLst>
          </p:cNvPr>
          <p:cNvSpPr txBox="1">
            <a:spLocks/>
          </p:cNvSpPr>
          <p:nvPr/>
        </p:nvSpPr>
        <p:spPr>
          <a:xfrm>
            <a:off x="3751456" y="5601424"/>
            <a:ext cx="3618909" cy="738664"/>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altLang="ja-JP" sz="1600" b="1" dirty="0">
                <a:gradFill>
                  <a:gsLst>
                    <a:gs pos="2917">
                      <a:schemeClr val="tx1"/>
                    </a:gs>
                    <a:gs pos="30000">
                      <a:schemeClr val="tx1"/>
                    </a:gs>
                  </a:gsLst>
                  <a:lin ang="5400000" scaled="0"/>
                </a:gradFill>
                <a:latin typeface="+mn-lt"/>
              </a:rPr>
              <a:t>Accent 1 </a:t>
            </a:r>
            <a:r>
              <a:rPr lang="ja-JP" altLang="en-US" sz="1600" dirty="0">
                <a:gradFill>
                  <a:gsLst>
                    <a:gs pos="2917">
                      <a:schemeClr val="tx1"/>
                    </a:gs>
                    <a:gs pos="30000">
                      <a:schemeClr val="tx1"/>
                    </a:gs>
                  </a:gsLst>
                  <a:lin ang="5400000" scaled="0"/>
                </a:gradFill>
                <a:latin typeface="+mn-lt"/>
              </a:rPr>
              <a:t>をメインアクセントカラーとして使う。</a:t>
            </a:r>
            <a:r>
              <a:rPr lang="en-US" altLang="ja-JP" sz="1600" b="1" dirty="0">
                <a:gradFill>
                  <a:gsLst>
                    <a:gs pos="2917">
                      <a:schemeClr val="tx1"/>
                    </a:gs>
                    <a:gs pos="30000">
                      <a:schemeClr val="tx1"/>
                    </a:gs>
                  </a:gsLst>
                  <a:lin ang="5400000" scaled="0"/>
                </a:gradFill>
                <a:latin typeface="+mn-lt"/>
              </a:rPr>
              <a:t>Accent</a:t>
            </a:r>
            <a:r>
              <a:rPr lang="ja-JP" altLang="en-US" sz="1600" b="1" dirty="0">
                <a:gradFill>
                  <a:gsLst>
                    <a:gs pos="2917">
                      <a:schemeClr val="tx1"/>
                    </a:gs>
                    <a:gs pos="30000">
                      <a:schemeClr val="tx1"/>
                    </a:gs>
                  </a:gsLst>
                  <a:lin ang="5400000" scaled="0"/>
                </a:gradFill>
                <a:latin typeface="+mn-lt"/>
              </a:rPr>
              <a:t> </a:t>
            </a:r>
            <a:r>
              <a:rPr lang="en-US" altLang="ja-JP" sz="1600" b="1" dirty="0">
                <a:gradFill>
                  <a:gsLst>
                    <a:gs pos="2917">
                      <a:schemeClr val="tx1"/>
                    </a:gs>
                    <a:gs pos="30000">
                      <a:schemeClr val="tx1"/>
                    </a:gs>
                  </a:gsLst>
                  <a:lin ang="5400000" scaled="0"/>
                </a:gradFill>
                <a:latin typeface="+mn-lt"/>
              </a:rPr>
              <a:t>2</a:t>
            </a:r>
            <a:r>
              <a:rPr lang="ja-JP" altLang="en-US" sz="1600" b="1" dirty="0">
                <a:gradFill>
                  <a:gsLst>
                    <a:gs pos="2917">
                      <a:schemeClr val="tx1"/>
                    </a:gs>
                    <a:gs pos="30000">
                      <a:schemeClr val="tx1"/>
                    </a:gs>
                  </a:gsLst>
                  <a:lin ang="5400000" scaled="0"/>
                </a:gradFill>
                <a:latin typeface="+mn-lt"/>
              </a:rPr>
              <a:t> </a:t>
            </a:r>
            <a:r>
              <a:rPr lang="ja-JP" altLang="en-US" sz="1600" dirty="0">
                <a:gradFill>
                  <a:gsLst>
                    <a:gs pos="2917">
                      <a:schemeClr val="tx1"/>
                    </a:gs>
                    <a:gs pos="30000">
                      <a:schemeClr val="tx1"/>
                    </a:gs>
                  </a:gsLst>
                  <a:lin ang="5400000" scaled="0"/>
                </a:gradFill>
                <a:latin typeface="+mn-lt"/>
              </a:rPr>
              <a:t>と </a:t>
            </a:r>
            <a:r>
              <a:rPr lang="en-US" altLang="ja-JP" sz="1600" b="1" dirty="0">
                <a:gradFill>
                  <a:gsLst>
                    <a:gs pos="2917">
                      <a:schemeClr val="tx1"/>
                    </a:gs>
                    <a:gs pos="30000">
                      <a:schemeClr val="tx1"/>
                    </a:gs>
                  </a:gsLst>
                  <a:lin ang="5400000" scaled="0"/>
                </a:gradFill>
                <a:latin typeface="+mn-lt"/>
              </a:rPr>
              <a:t>Accent</a:t>
            </a:r>
            <a:r>
              <a:rPr lang="ja-JP" altLang="en-US" sz="1600" b="1" dirty="0">
                <a:gradFill>
                  <a:gsLst>
                    <a:gs pos="2917">
                      <a:schemeClr val="tx1"/>
                    </a:gs>
                    <a:gs pos="30000">
                      <a:schemeClr val="tx1"/>
                    </a:gs>
                  </a:gsLst>
                  <a:lin ang="5400000" scaled="0"/>
                </a:gradFill>
                <a:latin typeface="+mn-lt"/>
              </a:rPr>
              <a:t> </a:t>
            </a:r>
            <a:r>
              <a:rPr lang="en-US" altLang="ja-JP" sz="1600" b="1" dirty="0">
                <a:gradFill>
                  <a:gsLst>
                    <a:gs pos="2917">
                      <a:schemeClr val="tx1"/>
                    </a:gs>
                    <a:gs pos="30000">
                      <a:schemeClr val="tx1"/>
                    </a:gs>
                  </a:gsLst>
                  <a:lin ang="5400000" scaled="0"/>
                </a:gradFill>
                <a:latin typeface="+mn-lt"/>
              </a:rPr>
              <a:t>3</a:t>
            </a:r>
            <a:r>
              <a:rPr lang="ja-JP" altLang="en-US" sz="1600" b="1" dirty="0">
                <a:gradFill>
                  <a:gsLst>
                    <a:gs pos="2917">
                      <a:schemeClr val="tx1"/>
                    </a:gs>
                    <a:gs pos="30000">
                      <a:schemeClr val="tx1"/>
                    </a:gs>
                  </a:gsLst>
                  <a:lin ang="5400000" scaled="0"/>
                </a:gradFill>
                <a:latin typeface="+mn-lt"/>
              </a:rPr>
              <a:t> </a:t>
            </a:r>
            <a:r>
              <a:rPr lang="ja-JP" altLang="en-US" sz="1600" dirty="0">
                <a:gradFill>
                  <a:gsLst>
                    <a:gs pos="2917">
                      <a:schemeClr val="tx1"/>
                    </a:gs>
                    <a:gs pos="30000">
                      <a:schemeClr val="tx1"/>
                    </a:gs>
                  </a:gsLst>
                  <a:lin ang="5400000" scaled="0"/>
                </a:gradFill>
                <a:latin typeface="+mn-lt"/>
              </a:rPr>
              <a:t>は、ほかの色が必要ならば使う。</a:t>
            </a:r>
            <a:endParaRPr lang="en-US" altLang="ja-JP" sz="1600" dirty="0">
              <a:gradFill>
                <a:gsLst>
                  <a:gs pos="0">
                    <a:schemeClr val="tx1"/>
                  </a:gs>
                  <a:gs pos="86000">
                    <a:schemeClr val="tx1"/>
                  </a:gs>
                </a:gsLst>
                <a:lin ang="5400000" scaled="0"/>
              </a:gradFill>
              <a:latin typeface="+mn-lt"/>
            </a:endParaRPr>
          </a:p>
        </p:txBody>
      </p:sp>
      <p:grpSp>
        <p:nvGrpSpPr>
          <p:cNvPr id="20" name="Group 23">
            <a:extLst>
              <a:ext uri="{FF2B5EF4-FFF2-40B4-BE49-F238E27FC236}">
                <a16:creationId xmlns:a16="http://schemas.microsoft.com/office/drawing/2014/main" id="{FF534718-04F9-4C5B-B170-0B54FFC9A9F0}"/>
              </a:ext>
            </a:extLst>
          </p:cNvPr>
          <p:cNvGrpSpPr/>
          <p:nvPr/>
        </p:nvGrpSpPr>
        <p:grpSpPr>
          <a:xfrm>
            <a:off x="1021544" y="2372892"/>
            <a:ext cx="1915761" cy="1980987"/>
            <a:chOff x="994929" y="2188508"/>
            <a:chExt cx="1883885" cy="1942320"/>
          </a:xfrm>
        </p:grpSpPr>
        <p:cxnSp>
          <p:nvCxnSpPr>
            <p:cNvPr id="21" name="Straight Connector 24">
              <a:extLst>
                <a:ext uri="{FF2B5EF4-FFF2-40B4-BE49-F238E27FC236}">
                  <a16:creationId xmlns:a16="http://schemas.microsoft.com/office/drawing/2014/main" id="{3C3968AC-BF25-49F5-869E-C2FC9DAAA6D7}"/>
                </a:ext>
              </a:extLst>
            </p:cNvPr>
            <p:cNvCxnSpPr/>
            <p:nvPr/>
          </p:nvCxnSpPr>
          <p:spPr>
            <a:xfrm>
              <a:off x="2878814" y="2188508"/>
              <a:ext cx="0" cy="1942320"/>
            </a:xfrm>
            <a:prstGeom prst="line">
              <a:avLst/>
            </a:prstGeom>
            <a:noFill/>
            <a:ln>
              <a:solidFill>
                <a:srgbClr val="C00000"/>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2" name="Freeform 25">
              <a:extLst>
                <a:ext uri="{FF2B5EF4-FFF2-40B4-BE49-F238E27FC236}">
                  <a16:creationId xmlns:a16="http://schemas.microsoft.com/office/drawing/2014/main" id="{D6D7480E-DDEF-47C6-BFBF-90D360C8C14F}"/>
                </a:ext>
              </a:extLst>
            </p:cNvPr>
            <p:cNvSpPr/>
            <p:nvPr/>
          </p:nvSpPr>
          <p:spPr bwMode="auto">
            <a:xfrm>
              <a:off x="994929" y="2188508"/>
              <a:ext cx="1883885"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Text Placeholder 2">
            <a:extLst>
              <a:ext uri="{FF2B5EF4-FFF2-40B4-BE49-F238E27FC236}">
                <a16:creationId xmlns:a16="http://schemas.microsoft.com/office/drawing/2014/main" id="{745F4FAE-D80C-4372-BAE8-F34819FEC361}"/>
              </a:ext>
            </a:extLst>
          </p:cNvPr>
          <p:cNvSpPr txBox="1">
            <a:spLocks/>
          </p:cNvSpPr>
          <p:nvPr/>
        </p:nvSpPr>
        <p:spPr>
          <a:xfrm>
            <a:off x="7823759" y="5500298"/>
            <a:ext cx="3006124" cy="430887"/>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altLang="ja-JP" sz="1400" b="1" dirty="0">
                <a:gradFill>
                  <a:gsLst>
                    <a:gs pos="0">
                      <a:schemeClr val="tx1"/>
                    </a:gs>
                    <a:gs pos="86000">
                      <a:schemeClr val="tx1"/>
                    </a:gs>
                  </a:gsLst>
                  <a:lin ang="5400000" scaled="0"/>
                </a:gradFill>
                <a:latin typeface="+mn-lt"/>
              </a:rPr>
              <a:t>Accents 4 - 6 </a:t>
            </a:r>
            <a:r>
              <a:rPr lang="ja-JP" altLang="en-US" sz="1400" dirty="0">
                <a:gradFill>
                  <a:gsLst>
                    <a:gs pos="0">
                      <a:schemeClr val="tx1"/>
                    </a:gs>
                    <a:gs pos="86000">
                      <a:schemeClr val="tx1"/>
                    </a:gs>
                  </a:gsLst>
                  <a:lin ang="5400000" scaled="0"/>
                </a:gradFill>
                <a:latin typeface="+mn-lt"/>
              </a:rPr>
              <a:t>は予備</a:t>
            </a:r>
            <a:br>
              <a:rPr lang="en-US" altLang="ja-JP" sz="1400" dirty="0">
                <a:gradFill>
                  <a:gsLst>
                    <a:gs pos="0">
                      <a:schemeClr val="tx1"/>
                    </a:gs>
                    <a:gs pos="86000">
                      <a:schemeClr val="tx1"/>
                    </a:gs>
                  </a:gsLst>
                  <a:lin ang="5400000" scaled="0"/>
                </a:gradFill>
                <a:latin typeface="+mn-lt"/>
              </a:rPr>
            </a:br>
            <a:r>
              <a:rPr lang="ja-JP" altLang="en-US" sz="1400" dirty="0">
                <a:gradFill>
                  <a:gsLst>
                    <a:gs pos="0">
                      <a:schemeClr val="tx1"/>
                    </a:gs>
                    <a:gs pos="86000">
                      <a:schemeClr val="tx1"/>
                    </a:gs>
                  </a:gsLst>
                  <a:lin ang="5400000" scaled="0"/>
                </a:gradFill>
                <a:latin typeface="+mn-lt"/>
              </a:rPr>
              <a:t>もしほかの色が必要な場合は使う。</a:t>
            </a:r>
            <a:endParaRPr lang="en-US" altLang="ja-JP" sz="1400" dirty="0">
              <a:gradFill>
                <a:gsLst>
                  <a:gs pos="0">
                    <a:schemeClr val="tx1"/>
                  </a:gs>
                  <a:gs pos="86000">
                    <a:schemeClr val="tx1"/>
                  </a:gs>
                </a:gsLst>
                <a:lin ang="5400000" scaled="0"/>
              </a:gradFill>
              <a:latin typeface="+mn-lt"/>
            </a:endParaRPr>
          </a:p>
        </p:txBody>
      </p:sp>
      <p:cxnSp>
        <p:nvCxnSpPr>
          <p:cNvPr id="24" name="Straight Arrow Connector 11">
            <a:extLst>
              <a:ext uri="{FF2B5EF4-FFF2-40B4-BE49-F238E27FC236}">
                <a16:creationId xmlns:a16="http://schemas.microsoft.com/office/drawing/2014/main" id="{F6CCE8E2-3294-45D8-ADCB-77BE445EA566}"/>
              </a:ext>
            </a:extLst>
          </p:cNvPr>
          <p:cNvCxnSpPr/>
          <p:nvPr/>
        </p:nvCxnSpPr>
        <p:spPr>
          <a:xfrm>
            <a:off x="1021544" y="2057102"/>
            <a:ext cx="0" cy="414394"/>
          </a:xfrm>
          <a:prstGeom prst="straightConnector1">
            <a:avLst/>
          </a:prstGeom>
          <a:ln>
            <a:solidFill>
              <a:srgbClr val="C0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5" name="四角形: 角を丸くする 24">
            <a:extLst>
              <a:ext uri="{FF2B5EF4-FFF2-40B4-BE49-F238E27FC236}">
                <a16:creationId xmlns:a16="http://schemas.microsoft.com/office/drawing/2014/main" id="{2CDEBB82-ECFE-43F9-A320-0440C9AD1B1A}"/>
              </a:ext>
            </a:extLst>
          </p:cNvPr>
          <p:cNvSpPr/>
          <p:nvPr/>
        </p:nvSpPr>
        <p:spPr bwMode="auto">
          <a:xfrm>
            <a:off x="792481" y="2940934"/>
            <a:ext cx="1451380" cy="224925"/>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520411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320925D-4773-4DB4-A02C-A255D05A5139}"/>
              </a:ext>
            </a:extLst>
          </p:cNvPr>
          <p:cNvSpPr>
            <a:spLocks noGrp="1"/>
          </p:cNvSpPr>
          <p:nvPr>
            <p:ph type="title"/>
          </p:nvPr>
        </p:nvSpPr>
        <p:spPr/>
        <p:txBody>
          <a:bodyPr/>
          <a:lstStyle/>
          <a:p>
            <a:r>
              <a:rPr kumimoji="1" lang="en-US" altLang="ja-JP" dirty="0"/>
              <a:t>Section Name</a:t>
            </a:r>
            <a:endParaRPr kumimoji="1" lang="ja-JP" altLang="en-US" dirty="0"/>
          </a:p>
        </p:txBody>
      </p:sp>
    </p:spTree>
    <p:extLst>
      <p:ext uri="{BB962C8B-B14F-4D97-AF65-F5344CB8AC3E}">
        <p14:creationId xmlns:p14="http://schemas.microsoft.com/office/powerpoint/2010/main" val="369070997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a:extLst>
              <a:ext uri="{FF2B5EF4-FFF2-40B4-BE49-F238E27FC236}">
                <a16:creationId xmlns:a16="http://schemas.microsoft.com/office/drawing/2014/main" id="{56C00BB0-7B9C-450B-BE5E-DA73DD740A81}"/>
              </a:ext>
            </a:extLst>
          </p:cNvPr>
          <p:cNvSpPr>
            <a:spLocks noGrp="1"/>
          </p:cNvSpPr>
          <p:nvPr>
            <p:ph type="title"/>
          </p:nvPr>
        </p:nvSpPr>
        <p:spPr/>
        <p:txBody>
          <a:bodyPr/>
          <a:lstStyle/>
          <a:p>
            <a:r>
              <a:rPr kumimoji="1" lang="en-US" altLang="ja-JP" dirty="0"/>
              <a:t>Demo</a:t>
            </a:r>
            <a:endParaRPr kumimoji="1" lang="ja-JP" altLang="en-US" dirty="0"/>
          </a:p>
        </p:txBody>
      </p:sp>
      <p:sp>
        <p:nvSpPr>
          <p:cNvPr id="25" name="テキスト プレースホルダー 24">
            <a:extLst>
              <a:ext uri="{FF2B5EF4-FFF2-40B4-BE49-F238E27FC236}">
                <a16:creationId xmlns:a16="http://schemas.microsoft.com/office/drawing/2014/main" id="{46CB38ED-1A98-41EF-A44A-C6CDAB13FBEF}"/>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6117758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125662"/>
            <a:ext cx="11887200" cy="1181862"/>
          </a:xfrm>
        </p:spPr>
        <p:txBody>
          <a:bodyPr/>
          <a:lstStyle/>
          <a:p>
            <a:r>
              <a:rPr lang="en-US" sz="6600" dirty="0"/>
              <a:t>Video</a:t>
            </a:r>
          </a:p>
        </p:txBody>
      </p:sp>
    </p:spTree>
    <p:extLst>
      <p:ext uri="{BB962C8B-B14F-4D97-AF65-F5344CB8AC3E}">
        <p14:creationId xmlns:p14="http://schemas.microsoft.com/office/powerpoint/2010/main" val="142919920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F3F430-F719-45CC-9447-061AB33874EA}"/>
              </a:ext>
            </a:extLst>
          </p:cNvPr>
          <p:cNvSpPr>
            <a:spLocks noGrp="1"/>
          </p:cNvSpPr>
          <p:nvPr>
            <p:ph type="title"/>
          </p:nvPr>
        </p:nvSpPr>
        <p:spPr>
          <a:xfrm>
            <a:off x="274639" y="295274"/>
            <a:ext cx="11889564" cy="917575"/>
          </a:xfrm>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9513C400-1256-4EAE-A4F3-0E3A8FAFD662}"/>
              </a:ext>
            </a:extLst>
          </p:cNvPr>
          <p:cNvSpPr>
            <a:spLocks noGrp="1"/>
          </p:cNvSpPr>
          <p:nvPr>
            <p:ph type="body" sz="quarter" idx="10"/>
          </p:nvPr>
        </p:nvSpPr>
        <p:spPr/>
        <p:txBody>
          <a:bodyPr/>
          <a:lstStyle/>
          <a:p>
            <a:r>
              <a:rPr lang="en-US" altLang="ja-JP" dirty="0"/>
              <a:t>This slide layout uses Consolas, a monotype font which is ideal for showing software code. </a:t>
            </a:r>
          </a:p>
          <a:p>
            <a:pPr lvl="1"/>
            <a:endParaRPr lang="en-US" altLang="ja-JP" dirty="0"/>
          </a:p>
          <a:p>
            <a:endParaRPr kumimoji="1" lang="ja-JP" altLang="en-US" dirty="0"/>
          </a:p>
        </p:txBody>
      </p:sp>
    </p:spTree>
    <p:extLst>
      <p:ext uri="{BB962C8B-B14F-4D97-AF65-F5344CB8AC3E}">
        <p14:creationId xmlns:p14="http://schemas.microsoft.com/office/powerpoint/2010/main" val="335032852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320925D-4773-4DB4-A02C-A255D05A5139}"/>
              </a:ext>
            </a:extLst>
          </p:cNvPr>
          <p:cNvSpPr>
            <a:spLocks noGrp="1"/>
          </p:cNvSpPr>
          <p:nvPr>
            <p:ph type="title"/>
          </p:nvPr>
        </p:nvSpPr>
        <p:spPr/>
        <p:txBody>
          <a:bodyPr/>
          <a:lstStyle/>
          <a:p>
            <a:r>
              <a:rPr kumimoji="1" lang="en-US" altLang="ja-JP" dirty="0"/>
              <a:t>Request Units</a:t>
            </a:r>
            <a:endParaRPr kumimoji="1" lang="ja-JP" altLang="en-US" dirty="0"/>
          </a:p>
        </p:txBody>
      </p:sp>
    </p:spTree>
    <p:extLst>
      <p:ext uri="{BB962C8B-B14F-4D97-AF65-F5344CB8AC3E}">
        <p14:creationId xmlns:p14="http://schemas.microsoft.com/office/powerpoint/2010/main" val="19254721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Cosmos DB Request Units</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5647700"/>
          </a:xfrm>
        </p:spPr>
        <p:txBody>
          <a:bodyPr/>
          <a:lstStyle/>
          <a:p>
            <a:endParaRPr lang="en-US" altLang="ja-JP" dirty="0">
              <a:solidFill>
                <a:schemeClr val="tx1"/>
              </a:solidFill>
            </a:endParaRPr>
          </a:p>
          <a:p>
            <a:r>
              <a:rPr lang="en-US" altLang="ja-JP" dirty="0">
                <a:solidFill>
                  <a:schemeClr val="tx1"/>
                </a:solidFill>
              </a:rPr>
              <a:t>Data is stored in </a:t>
            </a:r>
            <a:r>
              <a:rPr lang="en-US" altLang="ja-JP" i="1" dirty="0">
                <a:solidFill>
                  <a:schemeClr val="tx1"/>
                </a:solidFill>
              </a:rPr>
              <a:t>containers</a:t>
            </a:r>
            <a:endParaRPr lang="en-US" altLang="ja-JP" dirty="0">
              <a:solidFill>
                <a:schemeClr val="tx1"/>
              </a:solidFill>
            </a:endParaRPr>
          </a:p>
          <a:p>
            <a:r>
              <a:rPr lang="en-US" altLang="ja-JP" dirty="0">
                <a:solidFill>
                  <a:schemeClr val="tx1"/>
                </a:solidFill>
              </a:rPr>
              <a:t>Operations are performed within containers</a:t>
            </a:r>
          </a:p>
          <a:p>
            <a:r>
              <a:rPr lang="en-US" altLang="ja-JP" dirty="0">
                <a:solidFill>
                  <a:schemeClr val="tx1"/>
                </a:solidFill>
              </a:rPr>
              <a:t>	Create</a:t>
            </a:r>
          </a:p>
          <a:p>
            <a:r>
              <a:rPr lang="en-US" altLang="ja-JP" dirty="0">
                <a:solidFill>
                  <a:schemeClr val="tx1"/>
                </a:solidFill>
              </a:rPr>
              <a:t>	Read</a:t>
            </a:r>
          </a:p>
          <a:p>
            <a:r>
              <a:rPr lang="en-US" altLang="ja-JP" dirty="0">
                <a:solidFill>
                  <a:schemeClr val="tx1"/>
                </a:solidFill>
              </a:rPr>
              <a:t>	Query</a:t>
            </a:r>
          </a:p>
          <a:p>
            <a:r>
              <a:rPr lang="en-US" altLang="ja-JP" dirty="0">
                <a:solidFill>
                  <a:schemeClr val="tx1"/>
                </a:solidFill>
              </a:rPr>
              <a:t>	Replace</a:t>
            </a:r>
          </a:p>
          <a:p>
            <a:r>
              <a:rPr lang="en-US" altLang="ja-JP" dirty="0">
                <a:solidFill>
                  <a:schemeClr val="tx1"/>
                </a:solidFill>
              </a:rPr>
              <a:t>	Delete</a:t>
            </a:r>
          </a:p>
        </p:txBody>
      </p:sp>
      <p:sp>
        <p:nvSpPr>
          <p:cNvPr id="4" name="テキスト プレースホルダー 2">
            <a:extLst>
              <a:ext uri="{FF2B5EF4-FFF2-40B4-BE49-F238E27FC236}">
                <a16:creationId xmlns:a16="http://schemas.microsoft.com/office/drawing/2014/main" id="{E4519283-50D0-234A-B19C-26663D6CAFDA}"/>
              </a:ext>
            </a:extLst>
          </p:cNvPr>
          <p:cNvSpPr txBox="1">
            <a:spLocks/>
          </p:cNvSpPr>
          <p:nvPr/>
        </p:nvSpPr>
        <p:spPr>
          <a:xfrm>
            <a:off x="4130005" y="4001318"/>
            <a:ext cx="11887200" cy="14927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4000" kern="1200" spc="0" baseline="0">
                <a:gradFill>
                  <a:gsLst>
                    <a:gs pos="1250">
                      <a:schemeClr val="tx2"/>
                    </a:gs>
                    <a:gs pos="99000">
                      <a:schemeClr val="tx2"/>
                    </a:gs>
                  </a:gsLst>
                  <a:lin ang="5400000" scaled="0"/>
                </a:gradFill>
                <a:latin typeface="+mn-lt"/>
                <a:ea typeface="+mn-ea"/>
                <a:cs typeface="+mn-cs"/>
              </a:defRPr>
            </a:lvl1pPr>
            <a:lvl2pPr marL="0" marR="0" indent="0" algn="l" defTabSz="932742" rtl="0" eaLnBrk="1" fontAlgn="auto" latinLnBrk="0" hangingPunct="1">
              <a:lnSpc>
                <a:spcPct val="100000"/>
              </a:lnSpc>
              <a:spcBef>
                <a:spcPts val="600"/>
              </a:spcBef>
              <a:spcAft>
                <a:spcPts val="0"/>
              </a:spcAft>
              <a:buClrTx/>
              <a:buSzPct val="90000"/>
              <a:buFontTx/>
              <a:buNone/>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4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solidFill>
                  <a:schemeClr val="tx1"/>
                </a:solidFill>
              </a:rPr>
              <a:t>Each operation has a cost</a:t>
            </a:r>
          </a:p>
          <a:p>
            <a:r>
              <a:rPr lang="en-US" altLang="ja-JP" dirty="0">
                <a:solidFill>
                  <a:schemeClr val="tx1"/>
                </a:solidFill>
              </a:rPr>
              <a:t>Measured in "Request Units" (RU)</a:t>
            </a:r>
          </a:p>
        </p:txBody>
      </p:sp>
      <p:sp>
        <p:nvSpPr>
          <p:cNvPr id="5" name="テキスト プレースホルダー 2">
            <a:extLst>
              <a:ext uri="{FF2B5EF4-FFF2-40B4-BE49-F238E27FC236}">
                <a16:creationId xmlns:a16="http://schemas.microsoft.com/office/drawing/2014/main" id="{CF9793C1-EC57-5A40-91D5-44D519AB3A0F}"/>
              </a:ext>
            </a:extLst>
          </p:cNvPr>
          <p:cNvSpPr txBox="1">
            <a:spLocks/>
          </p:cNvSpPr>
          <p:nvPr/>
        </p:nvSpPr>
        <p:spPr>
          <a:xfrm>
            <a:off x="2833861" y="2982565"/>
            <a:ext cx="720080" cy="3877985"/>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4000" kern="1200" spc="0" baseline="0">
                <a:gradFill>
                  <a:gsLst>
                    <a:gs pos="1250">
                      <a:schemeClr val="tx2"/>
                    </a:gs>
                    <a:gs pos="99000">
                      <a:schemeClr val="tx2"/>
                    </a:gs>
                  </a:gsLst>
                  <a:lin ang="5400000" scaled="0"/>
                </a:gradFill>
                <a:latin typeface="+mn-lt"/>
                <a:ea typeface="+mn-ea"/>
                <a:cs typeface="+mn-cs"/>
              </a:defRPr>
            </a:lvl1pPr>
            <a:lvl2pPr marL="0" marR="0" indent="0" algn="l" defTabSz="932742" rtl="0" eaLnBrk="1" fontAlgn="auto" latinLnBrk="0" hangingPunct="1">
              <a:lnSpc>
                <a:spcPct val="100000"/>
              </a:lnSpc>
              <a:spcBef>
                <a:spcPts val="600"/>
              </a:spcBef>
              <a:spcAft>
                <a:spcPts val="0"/>
              </a:spcAft>
              <a:buClrTx/>
              <a:buSzPct val="90000"/>
              <a:buFontTx/>
              <a:buNone/>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4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100000"/>
              </a:lnSpc>
              <a:spcBef>
                <a:spcPts val="600"/>
              </a:spcBef>
              <a:spcAft>
                <a:spcPts val="0"/>
              </a:spcAft>
              <a:buClrTx/>
              <a:buSzPct val="90000"/>
              <a:buFont typeface="Arial" pitchFamily="34" charset="0"/>
              <a:buNone/>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4000" dirty="0">
                <a:solidFill>
                  <a:schemeClr val="tx1"/>
                </a:solidFill>
              </a:rPr>
              <a:t>}</a:t>
            </a:r>
          </a:p>
        </p:txBody>
      </p:sp>
    </p:spTree>
    <p:extLst>
      <p:ext uri="{BB962C8B-B14F-4D97-AF65-F5344CB8AC3E}">
        <p14:creationId xmlns:p14="http://schemas.microsoft.com/office/powerpoint/2010/main" val="4048733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320925D-4773-4DB4-A02C-A255D05A5139}"/>
              </a:ext>
            </a:extLst>
          </p:cNvPr>
          <p:cNvSpPr>
            <a:spLocks noGrp="1"/>
          </p:cNvSpPr>
          <p:nvPr>
            <p:ph type="title"/>
          </p:nvPr>
        </p:nvSpPr>
        <p:spPr/>
        <p:txBody>
          <a:bodyPr/>
          <a:lstStyle/>
          <a:p>
            <a:r>
              <a:rPr kumimoji="1" lang="en-US" altLang="ja-JP" dirty="0"/>
              <a:t>Reads and Queries</a:t>
            </a:r>
            <a:endParaRPr kumimoji="1" lang="ja-JP" altLang="en-US" dirty="0"/>
          </a:p>
        </p:txBody>
      </p:sp>
    </p:spTree>
    <p:extLst>
      <p:ext uri="{BB962C8B-B14F-4D97-AF65-F5344CB8AC3E}">
        <p14:creationId xmlns:p14="http://schemas.microsoft.com/office/powerpoint/2010/main" val="4579971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Reads</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5770811"/>
          </a:xfrm>
        </p:spPr>
        <p:txBody>
          <a:bodyPr/>
          <a:lstStyle/>
          <a:p>
            <a:endParaRPr lang="en-US" altLang="ja-JP" dirty="0">
              <a:solidFill>
                <a:schemeClr val="tx1"/>
              </a:solidFill>
            </a:endParaRPr>
          </a:p>
          <a:p>
            <a:r>
              <a:rPr lang="en-US" altLang="ja-JP" dirty="0">
                <a:solidFill>
                  <a:schemeClr val="tx1"/>
                </a:solidFill>
              </a:rPr>
              <a:t>When retrieving a single document</a:t>
            </a:r>
          </a:p>
          <a:p>
            <a:r>
              <a:rPr lang="en-US" altLang="ja-JP" dirty="0">
                <a:solidFill>
                  <a:schemeClr val="tx1"/>
                </a:solidFill>
              </a:rPr>
              <a:t>And you know its ID</a:t>
            </a:r>
          </a:p>
          <a:p>
            <a:endParaRPr lang="en-US" altLang="ja-JP" dirty="0">
              <a:solidFill>
                <a:schemeClr val="tx1"/>
              </a:solidFill>
            </a:endParaRPr>
          </a:p>
          <a:p>
            <a:r>
              <a:rPr lang="en-US" altLang="ja-JP" dirty="0" err="1">
                <a:solidFill>
                  <a:schemeClr val="tx1"/>
                </a:solidFill>
                <a:latin typeface="Consolas" panose="020B0609020204030204" pitchFamily="49" charset="0"/>
                <a:cs typeface="Consolas" panose="020B0609020204030204" pitchFamily="49" charset="0"/>
              </a:rPr>
              <a:t>ReadDocument</a:t>
            </a:r>
            <a:r>
              <a:rPr lang="en-US" altLang="ja-JP" dirty="0">
                <a:solidFill>
                  <a:schemeClr val="tx1"/>
                </a:solidFill>
                <a:latin typeface="Consolas" panose="020B0609020204030204" pitchFamily="49" charset="0"/>
                <a:cs typeface="Consolas" panose="020B0609020204030204" pitchFamily="49" charset="0"/>
              </a:rPr>
              <a:t>()</a:t>
            </a:r>
            <a:r>
              <a:rPr lang="en-US" altLang="ja-JP" dirty="0">
                <a:solidFill>
                  <a:schemeClr val="tx1"/>
                </a:solidFill>
              </a:rPr>
              <a:t> is lowest-cost option</a:t>
            </a:r>
          </a:p>
          <a:p>
            <a:endParaRPr lang="en-US" altLang="ja-JP" dirty="0">
              <a:solidFill>
                <a:schemeClr val="tx1"/>
              </a:solidFill>
            </a:endParaRPr>
          </a:p>
          <a:p>
            <a:r>
              <a:rPr lang="en-US" altLang="ja-JP" sz="4800" dirty="0">
                <a:solidFill>
                  <a:schemeClr val="tx1"/>
                </a:solidFill>
              </a:rPr>
              <a:t>For 1 KB document: 1 RU</a:t>
            </a:r>
          </a:p>
          <a:p>
            <a:endParaRPr lang="en-US" altLang="ja-JP" dirty="0">
              <a:solidFill>
                <a:schemeClr val="tx1"/>
              </a:solidFill>
            </a:endParaRPr>
          </a:p>
        </p:txBody>
      </p:sp>
    </p:spTree>
    <p:extLst>
      <p:ext uri="{BB962C8B-B14F-4D97-AF65-F5344CB8AC3E}">
        <p14:creationId xmlns:p14="http://schemas.microsoft.com/office/powerpoint/2010/main" val="642442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95598C-43C6-4FC3-A65A-7DB9427D39FD}"/>
              </a:ext>
            </a:extLst>
          </p:cNvPr>
          <p:cNvSpPr>
            <a:spLocks noGrp="1"/>
          </p:cNvSpPr>
          <p:nvPr>
            <p:ph type="title"/>
          </p:nvPr>
        </p:nvSpPr>
        <p:spPr/>
        <p:txBody>
          <a:bodyPr/>
          <a:lstStyle/>
          <a:p>
            <a:r>
              <a:rPr kumimoji="1" lang="en-US" altLang="ja-JP" dirty="0"/>
              <a:t>Queries</a:t>
            </a:r>
            <a:endParaRPr kumimoji="1" lang="ja-JP" altLang="en-US" dirty="0"/>
          </a:p>
        </p:txBody>
      </p:sp>
      <p:sp>
        <p:nvSpPr>
          <p:cNvPr id="3" name="テキスト プレースホルダー 2">
            <a:extLst>
              <a:ext uri="{FF2B5EF4-FFF2-40B4-BE49-F238E27FC236}">
                <a16:creationId xmlns:a16="http://schemas.microsoft.com/office/drawing/2014/main" id="{F4DDF489-6D74-44D4-BBB0-40E19673E8C5}"/>
              </a:ext>
            </a:extLst>
          </p:cNvPr>
          <p:cNvSpPr>
            <a:spLocks noGrp="1"/>
          </p:cNvSpPr>
          <p:nvPr>
            <p:ph type="body" sz="quarter" idx="10"/>
          </p:nvPr>
        </p:nvSpPr>
        <p:spPr>
          <a:xfrm>
            <a:off x="274638" y="1212850"/>
            <a:ext cx="11887200" cy="5201424"/>
          </a:xfrm>
        </p:spPr>
        <p:txBody>
          <a:bodyPr/>
          <a:lstStyle/>
          <a:p>
            <a:endParaRPr lang="en-US" altLang="ja-JP" dirty="0">
              <a:solidFill>
                <a:schemeClr val="tx1"/>
              </a:solidFill>
            </a:endParaRPr>
          </a:p>
          <a:p>
            <a:r>
              <a:rPr lang="en-US" altLang="ja-JP" dirty="0">
                <a:solidFill>
                  <a:schemeClr val="tx1"/>
                </a:solidFill>
              </a:rPr>
              <a:t>When retrieving a single document</a:t>
            </a:r>
          </a:p>
          <a:p>
            <a:r>
              <a:rPr lang="en-US" altLang="ja-JP" dirty="0">
                <a:solidFill>
                  <a:schemeClr val="tx1"/>
                </a:solidFill>
              </a:rPr>
              <a:t>And you don't know its ID</a:t>
            </a:r>
          </a:p>
          <a:p>
            <a:endParaRPr lang="en-US" altLang="ja-JP" dirty="0">
              <a:solidFill>
                <a:schemeClr val="tx1"/>
              </a:solidFill>
            </a:endParaRPr>
          </a:p>
          <a:p>
            <a:r>
              <a:rPr lang="en-US" altLang="ja-JP" dirty="0">
                <a:solidFill>
                  <a:schemeClr val="tx1"/>
                </a:solidFill>
                <a:latin typeface="Consolas" panose="020B0609020204030204" pitchFamily="49" charset="0"/>
                <a:cs typeface="Consolas" panose="020B0609020204030204" pitchFamily="49" charset="0"/>
              </a:rPr>
              <a:t>Use </a:t>
            </a:r>
            <a:r>
              <a:rPr lang="en-US" altLang="ja-JP" dirty="0" err="1">
                <a:solidFill>
                  <a:schemeClr val="tx1"/>
                </a:solidFill>
                <a:latin typeface="Consolas" panose="020B0609020204030204" pitchFamily="49" charset="0"/>
                <a:cs typeface="Consolas" panose="020B0609020204030204" pitchFamily="49" charset="0"/>
              </a:rPr>
              <a:t>CreateDocumentQuery</a:t>
            </a:r>
            <a:r>
              <a:rPr lang="en-US" altLang="ja-JP" dirty="0">
                <a:solidFill>
                  <a:schemeClr val="tx1"/>
                </a:solidFill>
                <a:latin typeface="Consolas" panose="020B0609020204030204" pitchFamily="49" charset="0"/>
                <a:cs typeface="Consolas" panose="020B0609020204030204" pitchFamily="49" charset="0"/>
              </a:rPr>
              <a:t>()</a:t>
            </a:r>
          </a:p>
          <a:p>
            <a:r>
              <a:rPr lang="en-US" altLang="ja-JP" dirty="0">
                <a:solidFill>
                  <a:schemeClr val="tx1"/>
                </a:solidFill>
              </a:rPr>
              <a:t>	</a:t>
            </a:r>
            <a:r>
              <a:rPr lang="en-US" altLang="ja-JP" sz="4800" dirty="0">
                <a:solidFill>
                  <a:schemeClr val="tx1"/>
                </a:solidFill>
              </a:rPr>
              <a:t>Cost is more than 1 RU</a:t>
            </a:r>
          </a:p>
          <a:p>
            <a:r>
              <a:rPr lang="en-US" altLang="ja-JP" sz="4800" dirty="0">
                <a:solidFill>
                  <a:schemeClr val="tx1"/>
                </a:solidFill>
              </a:rPr>
              <a:t>	Depends on complexity of query</a:t>
            </a:r>
          </a:p>
        </p:txBody>
      </p:sp>
    </p:spTree>
    <p:extLst>
      <p:ext uri="{BB962C8B-B14F-4D97-AF65-F5344CB8AC3E}">
        <p14:creationId xmlns:p14="http://schemas.microsoft.com/office/powerpoint/2010/main" val="853696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23">
            <a:extLst>
              <a:ext uri="{FF2B5EF4-FFF2-40B4-BE49-F238E27FC236}">
                <a16:creationId xmlns:a16="http://schemas.microsoft.com/office/drawing/2014/main" id="{56C00BB0-7B9C-450B-BE5E-DA73DD740A81}"/>
              </a:ext>
            </a:extLst>
          </p:cNvPr>
          <p:cNvSpPr>
            <a:spLocks noGrp="1"/>
          </p:cNvSpPr>
          <p:nvPr>
            <p:ph type="title"/>
          </p:nvPr>
        </p:nvSpPr>
        <p:spPr/>
        <p:txBody>
          <a:bodyPr/>
          <a:lstStyle/>
          <a:p>
            <a:r>
              <a:rPr kumimoji="1" lang="en-US" altLang="ja-JP" dirty="0"/>
              <a:t>Demo</a:t>
            </a:r>
            <a:endParaRPr kumimoji="1" lang="ja-JP" altLang="en-US" dirty="0"/>
          </a:p>
        </p:txBody>
      </p:sp>
      <p:sp>
        <p:nvSpPr>
          <p:cNvPr id="25" name="テキスト プレースホルダー 24">
            <a:extLst>
              <a:ext uri="{FF2B5EF4-FFF2-40B4-BE49-F238E27FC236}">
                <a16:creationId xmlns:a16="http://schemas.microsoft.com/office/drawing/2014/main" id="{46CB38ED-1A98-41EF-A44A-C6CDAB13FBEF}"/>
              </a:ext>
            </a:extLst>
          </p:cNvPr>
          <p:cNvSpPr>
            <a:spLocks noGrp="1"/>
          </p:cNvSpPr>
          <p:nvPr>
            <p:ph type="body" sz="quarter" idx="11"/>
          </p:nvPr>
        </p:nvSpPr>
        <p:spPr/>
        <p:txBody>
          <a:bodyPr/>
          <a:lstStyle/>
          <a:p>
            <a:endParaRPr kumimoji="1" lang="ja-JP" altLang="en-US"/>
          </a:p>
        </p:txBody>
      </p:sp>
    </p:spTree>
    <p:extLst>
      <p:ext uri="{BB962C8B-B14F-4D97-AF65-F5344CB8AC3E}">
        <p14:creationId xmlns:p14="http://schemas.microsoft.com/office/powerpoint/2010/main" val="322798767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320925D-4773-4DB4-A02C-A255D05A5139}"/>
              </a:ext>
            </a:extLst>
          </p:cNvPr>
          <p:cNvSpPr>
            <a:spLocks noGrp="1"/>
          </p:cNvSpPr>
          <p:nvPr>
            <p:ph type="title"/>
          </p:nvPr>
        </p:nvSpPr>
        <p:spPr/>
        <p:txBody>
          <a:bodyPr/>
          <a:lstStyle/>
          <a:p>
            <a:r>
              <a:rPr kumimoji="1" lang="en-US" altLang="ja-JP" dirty="0"/>
              <a:t>Indexes</a:t>
            </a:r>
            <a:endParaRPr kumimoji="1" lang="ja-JP" altLang="en-US" dirty="0"/>
          </a:p>
        </p:txBody>
      </p:sp>
    </p:spTree>
    <p:extLst>
      <p:ext uri="{BB962C8B-B14F-4D97-AF65-F5344CB8AC3E}">
        <p14:creationId xmlns:p14="http://schemas.microsoft.com/office/powerpoint/2010/main" val="816861111"/>
      </p:ext>
    </p:extLst>
  </p:cSld>
  <p:clrMapOvr>
    <a:masterClrMapping/>
  </p:clrMapOvr>
  <p:transition>
    <p:fade/>
  </p:transition>
</p:sld>
</file>

<file path=ppt/theme/theme1.xml><?xml version="1.0" encoding="utf-8"?>
<a:theme xmlns:a="http://schemas.openxmlformats.org/drawingml/2006/main" name="1_5-30721_Build_2016_Template_Light">
  <a:themeElements>
    <a:clrScheme name="decode2018">
      <a:dk1>
        <a:srgbClr val="1A1A1A"/>
      </a:dk1>
      <a:lt1>
        <a:srgbClr val="FFFFFF"/>
      </a:lt1>
      <a:dk2>
        <a:srgbClr val="0D0D0D"/>
      </a:dk2>
      <a:lt2>
        <a:srgbClr val="0D0D0D"/>
      </a:lt2>
      <a:accent1>
        <a:srgbClr val="505050"/>
      </a:accent1>
      <a:accent2>
        <a:srgbClr val="E3008C"/>
      </a:accent2>
      <a:accent3>
        <a:srgbClr val="32145A"/>
      </a:accent3>
      <a:accent4>
        <a:srgbClr val="2139B5"/>
      </a:accent4>
      <a:accent5>
        <a:srgbClr val="9D9D9D"/>
      </a:accent5>
      <a:accent6>
        <a:srgbClr val="E6E6E6"/>
      </a:accent6>
      <a:hlink>
        <a:srgbClr val="00B0F0"/>
      </a:hlink>
      <a:folHlink>
        <a:srgbClr val="AA0069"/>
      </a:folHlink>
    </a:clrScheme>
    <a:fontScheme name="decode2018">
      <a:majorFont>
        <a:latin typeface="Segoe UI Light"/>
        <a:ea typeface="Yu Gothic UI Semilight"/>
        <a:cs typeface=""/>
      </a:majorFont>
      <a:minorFont>
        <a:latin typeface="Segoe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3C54617C35A1074F8600DC48F6875AFF" ma:contentTypeVersion="8" ma:contentTypeDescription="新しいドキュメントを作成します。" ma:contentTypeScope="" ma:versionID="fac79be7cc4ba1b4b1457c68c52fb90c">
  <xsd:schema xmlns:xsd="http://www.w3.org/2001/XMLSchema" xmlns:xs="http://www.w3.org/2001/XMLSchema" xmlns:p="http://schemas.microsoft.com/office/2006/metadata/properties" xmlns:ns2="23ce663d-78ec-4732-ad2d-a7087832c5eb" xmlns:ns3="bc0f06ff-896c-4002-857c-088f702138e7" targetNamespace="http://schemas.microsoft.com/office/2006/metadata/properties" ma:root="true" ma:fieldsID="5c45048e6fa918e947788cf254f1e311" ns2:_="" ns3:_="">
    <xsd:import namespace="23ce663d-78ec-4732-ad2d-a7087832c5eb"/>
    <xsd:import namespace="bc0f06ff-896c-4002-857c-088f702138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663d-78ec-4732-ad2d-a7087832c5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0f06ff-896c-4002-857c-088f702138e7"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LastSharedByUser" ma:index="12" nillable="true" ma:displayName="最新の共有 (ユーザー別)" ma:hidden="true" ma:internalName="LastSharedByUser" ma:readOnly="true">
      <xsd:simpleType>
        <xsd:restriction base="dms:Note"/>
      </xsd:simpleType>
    </xsd:element>
    <xsd:element name="LastSharedByTime" ma:index="13" nillable="true" ma:displayName="最新の共有 (時間別)"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A291E3A2-B76B-4EA1-8D40-967B196122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663d-78ec-4732-ad2d-a7087832c5eb"/>
    <ds:schemaRef ds:uri="bc0f06ff-896c-4002-857c-088f702138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1422</TotalTime>
  <Words>947</Words>
  <Application>Microsoft Macintosh PowerPoint</Application>
  <PresentationFormat>Custom</PresentationFormat>
  <Paragraphs>153</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Consolas</vt:lpstr>
      <vt:lpstr>Segoe UI</vt:lpstr>
      <vt:lpstr>Segoe UI Light</vt:lpstr>
      <vt:lpstr>Yu Gothic UI</vt:lpstr>
      <vt:lpstr>Yu Gothic UI Semilight</vt:lpstr>
      <vt:lpstr>1_5-30721_Build_2016_Template_Light</vt:lpstr>
      <vt:lpstr>Cosmos DB Performance Tuning</vt:lpstr>
      <vt:lpstr>Agenda for today</vt:lpstr>
      <vt:lpstr>Request Units</vt:lpstr>
      <vt:lpstr>Cosmos DB Request Units</vt:lpstr>
      <vt:lpstr>Reads and Queries</vt:lpstr>
      <vt:lpstr>Reads</vt:lpstr>
      <vt:lpstr>Queries</vt:lpstr>
      <vt:lpstr>Demo</vt:lpstr>
      <vt:lpstr>Indexes</vt:lpstr>
      <vt:lpstr>Indexes</vt:lpstr>
      <vt:lpstr>Indexes</vt:lpstr>
      <vt:lpstr>Indexes</vt:lpstr>
      <vt:lpstr>Indexes</vt:lpstr>
      <vt:lpstr>Demo</vt:lpstr>
      <vt:lpstr>Consistency</vt:lpstr>
      <vt:lpstr>Consistency</vt:lpstr>
      <vt:lpstr>Cost of consistency</vt:lpstr>
      <vt:lpstr>Cost of consistency</vt:lpstr>
      <vt:lpstr>Demo</vt:lpstr>
      <vt:lpstr>インデントの調整</vt:lpstr>
      <vt:lpstr>サブタイトルがついたスライドのタイトル</vt:lpstr>
      <vt:lpstr>スライドパレットについて</vt:lpstr>
      <vt:lpstr>Section Name</vt:lpstr>
      <vt:lpstr>Demo</vt:lpstr>
      <vt:lpstr>Video</vt:lpstr>
      <vt:lpstr>PowerPoint Presentation</vt:lpstr>
      <vt:lpstr>PowerPoint Presentation</vt:lpstr>
    </vt:vector>
  </TitlesOfParts>
  <Manager/>
  <Company>Microsoft Japan</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Template</dc:title>
  <dc:subject>&lt;Speech title here&gt;</dc:subject>
  <dc:creator>Ryuta Suzuki</dc:creator>
  <cp:keywords>de:code 2018</cp:keywords>
  <dc:description>Audience Type:</dc:description>
  <cp:lastModifiedBy>David Makogon</cp:lastModifiedBy>
  <cp:revision>142</cp:revision>
  <dcterms:created xsi:type="dcterms:W3CDTF">2016-03-28T12:00:00Z</dcterms:created>
  <dcterms:modified xsi:type="dcterms:W3CDTF">2018-05-22T14:25:31Z</dcterms:modified>
  <cp:category>de:code 2018</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0x0101003C54617C35A1074F8600DC48F6875AFF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shintak@microsoft.com</vt:lpwstr>
  </property>
  <property fmtid="{D5CDD505-2E9C-101B-9397-08002B2CF9AE}" pid="17" name="MSIP_Label_f42aa342-8706-4288-bd11-ebb85995028c_SetDate">
    <vt:lpwstr>2018-04-16T12:41:18.3352789Z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