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2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8" r:id="rId9"/>
    <p:sldId id="267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FFCDE-A133-4E59-85D9-3E9B8BBF3095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39D-D7EE-4AD1-83BF-EAD65356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25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DE39D-D7EE-4AD1-83BF-EAD653564A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2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3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9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31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7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4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2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7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9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8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B4F006-EA5B-4EB9-AAA5-5AAB37120432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212FDA-8EAB-4699-A671-FB4C044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3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  <p:sldLayoutId id="2147484215" r:id="rId13"/>
    <p:sldLayoutId id="2147484216" r:id="rId14"/>
    <p:sldLayoutId id="2147484217" r:id="rId15"/>
    <p:sldLayoutId id="2147484218" r:id="rId16"/>
    <p:sldLayoutId id="21474842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468" y="2310063"/>
            <a:ext cx="9454778" cy="118390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Information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retrieval document system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840480"/>
            <a:ext cx="10058400" cy="1758141"/>
          </a:xfrm>
        </p:spPr>
        <p:txBody>
          <a:bodyPr>
            <a:normAutofit/>
          </a:bodyPr>
          <a:lstStyle/>
          <a:p>
            <a:r>
              <a:rPr lang="en-US" b="1" dirty="0" smtClean="0"/>
              <a:t>				</a:t>
            </a:r>
            <a:r>
              <a:rPr lang="en-US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Deepthi </a:t>
            </a: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Manam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  (NU ID: 001743609)</a:t>
            </a:r>
          </a:p>
          <a:p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Info-6205(Program </a:t>
            </a:r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 and Algorithms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51" y="900031"/>
            <a:ext cx="5268056" cy="1664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96" y="31317"/>
            <a:ext cx="3619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" y="462012"/>
            <a:ext cx="12361899" cy="63045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88168" y="347"/>
            <a:ext cx="1008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selecting a document as relevant to the search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3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8" y="1241658"/>
            <a:ext cx="11967850" cy="56163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3157" y="423512"/>
            <a:ext cx="1060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feedback helps in increasing the weight of the document and thus it is normalized again to the range of 0 to 1.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0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0674" y="1443789"/>
            <a:ext cx="7844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References: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1)Search Engine Information Retrieval in practice</a:t>
            </a:r>
          </a:p>
          <a:p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W.BruceCroft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,Donald Metzler, Trevor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Strohman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2)An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Information Retrieval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By: Christopher D. Manning,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Prabhakar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Raghavan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Hinrich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Schütze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2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96692" y="375384"/>
            <a:ext cx="7873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the Search Query Index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21" y="1089008"/>
            <a:ext cx="103632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8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96692" y="375384"/>
            <a:ext cx="7873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the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Corpus Index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77" y="848127"/>
            <a:ext cx="109918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8724" y="163629"/>
            <a:ext cx="464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 of Corpus Index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676" y="1424539"/>
            <a:ext cx="901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HashMap&lt;String, HashMap&lt;String, Posting&gt;&gt;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corpusInvertedFreqMap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key is the word or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value is the HashMap with key as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Name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value as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Posting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term in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the Posting class contains the information about the frequency, inverted frequency, position of the terms, size of the document..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84" y="4185736"/>
            <a:ext cx="49149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522" y="336884"/>
            <a:ext cx="968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Vector Space Model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3297" y="1155032"/>
            <a:ext cx="9731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model, documents and queries are assumed to be part of a t-dimensional vector space.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document collection containing n documents can be represented as a matrix of term weights, where each row represents a term and each column represents a document, where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represents the weight of the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baseline="30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term in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en-US" sz="2000" baseline="30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0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40" y="3232793"/>
            <a:ext cx="5793907" cy="337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0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150" y="0"/>
            <a:ext cx="968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Vector Space Model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8169" y="4678144"/>
            <a:ext cx="9731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cosine correlation measures the cosine of the angle between the query and the document </a:t>
            </a:r>
            <a:r>
              <a:rPr lang="en-US" sz="2000" dirty="0" smtClean="0"/>
              <a:t>vectors.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33" y="567543"/>
            <a:ext cx="5209473" cy="345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02" y="880779"/>
            <a:ext cx="5551322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0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1916" y="385011"/>
            <a:ext cx="934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Retrieval of Phrase Queries 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5545" y="1424539"/>
            <a:ext cx="81814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positions of the term in a document is stored as list in Posting</a:t>
            </a: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which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in finding the phrases in the documents.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absolute difference between the position of terms in posting is 1, then the terms are consequent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793" y="3784282"/>
            <a:ext cx="83343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9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14" y="0"/>
            <a:ext cx="10777086" cy="686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4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1916" y="385011"/>
            <a:ext cx="934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Incorporating Relevant Feedback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1916" y="1559293"/>
            <a:ext cx="9452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 user selects a document as relevant to the search, the priority of the document is increased.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priority feedback of the document is used in the calculation of future weight/rank of the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ranks are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again normalized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the scale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cosine.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15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142</TotalTime>
  <Words>309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Tahoma</vt:lpstr>
      <vt:lpstr>Parallax</vt:lpstr>
      <vt:lpstr> Information retrieval document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Sirasani</dc:creator>
  <cp:lastModifiedBy>Kiran Sirasani</cp:lastModifiedBy>
  <cp:revision>22</cp:revision>
  <dcterms:created xsi:type="dcterms:W3CDTF">2015-04-24T02:36:43Z</dcterms:created>
  <dcterms:modified xsi:type="dcterms:W3CDTF">2015-04-25T15:53:32Z</dcterms:modified>
</cp:coreProperties>
</file>