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315" r:id="rId5"/>
    <p:sldId id="316" r:id="rId6"/>
    <p:sldId id="308" r:id="rId7"/>
    <p:sldId id="309" r:id="rId8"/>
    <p:sldId id="310" r:id="rId9"/>
    <p:sldId id="311" r:id="rId10"/>
    <p:sldId id="258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0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3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63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8057-A621-4EFD-BB85-620225BFB73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7DF23-C886-4400-B2E2-824973D7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2181014"/>
            <a:ext cx="11054080" cy="1646302"/>
          </a:xfrm>
        </p:spPr>
        <p:txBody>
          <a:bodyPr/>
          <a:lstStyle/>
          <a:p>
            <a:pPr marL="914400" algn="l">
              <a:lnSpc>
                <a:spcPct val="20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: Communication gateway for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Patient-Centered Care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4386113"/>
            <a:ext cx="7810963" cy="132380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Deepthi Manam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 ID: 001743609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Tools and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0" y="0"/>
            <a:ext cx="7104484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916"/>
            <a:ext cx="10590028" cy="1027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 Responsibilities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creating the patient profile in the hospital.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Searches for the patient information like vital signs, lab tests and encounter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an encounter for the patient.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the patient in case of any concerns.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7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365760"/>
            <a:ext cx="11849494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4" y="280329"/>
            <a:ext cx="11774078" cy="62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" y="388217"/>
            <a:ext cx="11642103" cy="64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9" y="112586"/>
            <a:ext cx="11681816" cy="65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433633"/>
            <a:ext cx="11818598" cy="615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916"/>
            <a:ext cx="10590028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 Responsibilities</a:t>
            </a:r>
          </a:p>
          <a:p>
            <a:endParaRPr lang="en-US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to the health care services using the MRN number given by primary doctor.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 the complete health information such as vital signs, lab tests , medication history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the Doctor for any queries or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0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207455"/>
            <a:ext cx="10241280" cy="6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0" y="377072"/>
            <a:ext cx="11911456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3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3" y="236161"/>
            <a:ext cx="8905875" cy="67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5247" y="71120"/>
            <a:ext cx="496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MODEL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C:\Users\Deepthi\Downloads\healthcare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" y="576580"/>
            <a:ext cx="11375136" cy="586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5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916"/>
            <a:ext cx="10590028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 Responsibilities</a:t>
            </a:r>
          </a:p>
          <a:p>
            <a:endParaRPr lang="en-US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processing the prescriptions sent by doctor.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 the medication details of the patient and deliver them to patients.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45913"/>
            <a:ext cx="10872217" cy="64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9" y="450967"/>
            <a:ext cx="11877113" cy="61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208" y="0"/>
            <a:ext cx="10305288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Technical Specifications: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Spring </a:t>
            </a:r>
            <a:r>
              <a:rPr lang="en-US" sz="2400" dirty="0"/>
              <a:t>Web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Jackson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Java </a:t>
            </a:r>
            <a:r>
              <a:rPr lang="en-US" sz="2400" dirty="0" smtClean="0"/>
              <a:t>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iText</a:t>
            </a:r>
            <a:r>
              <a:rPr lang="en-US" sz="2400" dirty="0" smtClean="0"/>
              <a:t>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Commons upload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Commons </a:t>
            </a:r>
            <a:r>
              <a:rPr lang="en-US" sz="2400" dirty="0" err="1" smtClean="0"/>
              <a:t>io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Google Translator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Spring </a:t>
            </a:r>
            <a:r>
              <a:rPr lang="en-US" sz="2400" dirty="0"/>
              <a:t>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JSTL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Hibernate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Velocity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Free Marker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Ajax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0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1" y="25629"/>
            <a:ext cx="11434713" cy="68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5" y="381880"/>
            <a:ext cx="11592513" cy="63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916"/>
            <a:ext cx="10590028" cy="107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Administrator Responsibilities</a:t>
            </a:r>
          </a:p>
          <a:p>
            <a:endParaRPr lang="en-US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adding enterprises into the system.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adding employees into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downloading the resumes uploaded in the career section .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7" y="153872"/>
            <a:ext cx="11704018" cy="62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2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3" y="110717"/>
            <a:ext cx="11398725" cy="65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7" y="11440"/>
            <a:ext cx="11271624" cy="68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187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Trebuchet MS</vt:lpstr>
      <vt:lpstr>Wingdings 3</vt:lpstr>
      <vt:lpstr>Facet</vt:lpstr>
      <vt:lpstr>Healthcare : Communication gateway for Patient-Centered Care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Healthcare Internet: Exploring the Construction of Use-Inspired Communication Eco-System for Patient-Centered Care</dc:title>
  <dc:creator>Kiran Sirasani</dc:creator>
  <cp:lastModifiedBy>Kiran Sirasani</cp:lastModifiedBy>
  <cp:revision>60</cp:revision>
  <dcterms:created xsi:type="dcterms:W3CDTF">2014-12-03T22:43:40Z</dcterms:created>
  <dcterms:modified xsi:type="dcterms:W3CDTF">2015-04-24T18:24:27Z</dcterms:modified>
</cp:coreProperties>
</file>