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1825081"/>
            <a:ext cx="8307387" cy="1619250"/>
          </a:xfrm>
        </p:spPr>
        <p:txBody>
          <a:bodyPr/>
          <a:lstStyle/>
          <a:p>
            <a:r>
              <a:rPr lang="en-US" dirty="0" smtClean="0"/>
              <a:t>A Guide to Barcelona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444331"/>
            <a:ext cx="2882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8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city of Barcelona is one of the most visited cities in the world.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 traveler to the city, it can be difficult to maximize one's time and see the great things the city has to offer.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to provide the best possible experience in the city, we will compare different neighborhoods within the city to determine an optimal vacation. </a:t>
            </a:r>
            <a:endParaRPr lang="en-US" dirty="0" smtClean="0"/>
          </a:p>
          <a:p>
            <a:r>
              <a:rPr lang="en-US" dirty="0" smtClean="0"/>
              <a:t>A traveler can use the information to determine which neighborhood to stay in based on things like food, shopping, nightlife, and attractions</a:t>
            </a:r>
          </a:p>
        </p:txBody>
      </p:sp>
    </p:spTree>
    <p:extLst>
      <p:ext uri="{BB962C8B-B14F-4D97-AF65-F5344CB8AC3E}">
        <p14:creationId xmlns:p14="http://schemas.microsoft.com/office/powerpoint/2010/main" val="362842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Pandas 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JSON</a:t>
            </a:r>
          </a:p>
          <a:p>
            <a:r>
              <a:rPr lang="en-US" dirty="0" err="1"/>
              <a:t>Geopy</a:t>
            </a:r>
            <a:r>
              <a:rPr lang="en-US" dirty="0"/>
              <a:t> </a:t>
            </a:r>
          </a:p>
          <a:p>
            <a:r>
              <a:rPr lang="en-US" dirty="0"/>
              <a:t>Requests</a:t>
            </a:r>
          </a:p>
          <a:p>
            <a:r>
              <a:rPr lang="en-US" dirty="0" err="1"/>
              <a:t>Matplotlib</a:t>
            </a:r>
            <a:r>
              <a:rPr lang="en-US" dirty="0"/>
              <a:t> </a:t>
            </a:r>
          </a:p>
          <a:p>
            <a:r>
              <a:rPr lang="en-US" dirty="0" err="1"/>
              <a:t>Sklearn</a:t>
            </a:r>
            <a:r>
              <a:rPr lang="en-US" dirty="0"/>
              <a:t> </a:t>
            </a:r>
          </a:p>
          <a:p>
            <a:r>
              <a:rPr lang="en-US" dirty="0"/>
              <a:t>Folium</a:t>
            </a:r>
          </a:p>
          <a:p>
            <a:r>
              <a:rPr lang="en-US" dirty="0" err="1"/>
              <a:t>IPython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District data was obtained from a JSON file containing latitude and longitude of each district in Barcelona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1" y="3499923"/>
            <a:ext cx="8381679" cy="274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5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 was used for each district to view the top venues</a:t>
            </a:r>
          </a:p>
          <a:p>
            <a:r>
              <a:rPr lang="en-US" dirty="0" smtClean="0"/>
              <a:t>Venue data was obtained from Foursquare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09" y="3698469"/>
            <a:ext cx="6372484" cy="27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6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Cluster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32104" b="-1321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922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the districts of Barcelona shows how one can obtain information about food, drink, and other unique local venues</a:t>
            </a:r>
          </a:p>
          <a:p>
            <a:r>
              <a:rPr lang="en-US" dirty="0" smtClean="0"/>
              <a:t>A traveler can use the information to determine where to stay, what to do, and how to make the most out the wonderful city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7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8418" b="184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27794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18</TotalTime>
  <Words>202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Expo</vt:lpstr>
      <vt:lpstr>A Guide to Barcelona</vt:lpstr>
      <vt:lpstr>Background</vt:lpstr>
      <vt:lpstr>Python Libraries</vt:lpstr>
      <vt:lpstr>Geospatial Data</vt:lpstr>
      <vt:lpstr>Clustering</vt:lpstr>
      <vt:lpstr>Example of Cluster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Guide to Barcelona</dc:title>
  <dc:creator>Shira Manas</dc:creator>
  <cp:lastModifiedBy>Shira Manas</cp:lastModifiedBy>
  <cp:revision>7</cp:revision>
  <dcterms:created xsi:type="dcterms:W3CDTF">2018-12-24T12:05:30Z</dcterms:created>
  <dcterms:modified xsi:type="dcterms:W3CDTF">2018-12-24T12:24:26Z</dcterms:modified>
</cp:coreProperties>
</file>