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</a:t>
            </a:r>
            <a:r>
              <a:rPr/>
              <a:t> </a:t>
            </a:r>
            <a:r>
              <a:rPr/>
              <a:t>algoritmo</a:t>
            </a:r>
            <a:r>
              <a:rPr/>
              <a:t> </a:t>
            </a:r>
            <a:r>
              <a:rPr/>
              <a:t>predictivo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ARNm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secuencias</a:t>
            </a:r>
            <a:r>
              <a:rPr/>
              <a:t> </a:t>
            </a:r>
            <a:r>
              <a:rPr/>
              <a:t>específicas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David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Mancilla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febrero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Pearson</a:t>
            </a:r>
          </a:p>
        </p:txBody>
      </p:sp>
      <p:pic>
        <p:nvPicPr>
          <p:cNvPr descr="iniciall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Medida</a:t>
            </a:r>
            <a:r>
              <a:rPr/>
              <a:t> </a:t>
            </a:r>
            <a:r>
              <a:rPr/>
              <a:t>Tau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Goodman-Krusk</a:t>
            </a:r>
          </a:p>
        </p:txBody>
      </p:sp>
      <p:pic>
        <p:nvPicPr>
          <p:cNvPr descr="iniciall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Primero cargamos y limpiamos los resultados obtenidos con LASLO para listado de genes unidos a Smaug en D. melanogaster,y con secuencias random: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Carga de archivos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loadFiles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path=</a:t>
            </a:r>
            <a:r>
              <a:rPr sz="1800">
                <a:solidFill>
                  <a:srgbClr val="4070A0"/>
                </a:solidFill>
                <a:latin typeface="Courier"/>
              </a:rPr>
              <a:t>"../data/fruitfly_bound/"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pattern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"*.csv"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Eliminar variables innecesarias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formatEnsembl</a:t>
            </a:r>
            <a:r>
              <a:rPr sz="1800">
                <a:latin typeface="Courier"/>
              </a:rPr>
              <a:t>(df)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Sumario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columnas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Estadística descriptiva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subset</a:t>
            </a:r>
            <a:r>
              <a:rPr sz="1800">
                <a:latin typeface="Courier"/>
              </a:rPr>
              <a:t>(df, </a:t>
            </a:r>
            <a:r>
              <a:rPr sz="1800">
                <a:solidFill>
                  <a:srgbClr val="902000"/>
                </a:solidFill>
                <a:latin typeface="Courier"/>
              </a:rPr>
              <a:t>select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(GenID, TranscriptoID, GenSymbol, SequenceLength, Loop)))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Chromosome     LoopPattern  TerminalPair N.2      N.1      N2      
##  2L:453     CNGG      :960   AU: 538      A: 643   A: 538   A:1318  
##  2R:577     CNGGN     :892   CG: 945      C: 903   C: 945   C: 792  
##  3L:716     CNGGNN    :707   GC:1083      G:1144   G:1257   G: 364  
##  3R:870     CNGGNNN   :346   GU: 174      U: 883   U: 833   U:1099  
##  4 : 11     CNGGNNNN  :415   UA: 554                                
##  X :946     CNGGNNNNN :153   UG: 279                                
##             CNGGNNNNNN:100                                          
##  N5       N6       N7       N8         Pairments       WooblePairs   
##   : 960    :1852    :2559    :2905   Min.   : 4.000   Min.   :0.000  
##  A:1076   A: 601   A: 416   A: 296   1st Qu.: 7.000   1st Qu.:0.000  
##  C: 722   C: 526   C: 252   C: 135   Median : 8.000   Median :1.000  
##  G: 283   G: 190   G: 109   G:  41   Mean   : 8.132   Mean   :1.173  
##  U: 532   U: 404   U: 237   U: 196   3rd Qu.:10.000   3rd Qu.:2.000  
##                                      Max.   :14.000   Max.   :6.000  
##                                                                      
##      Bulges       InternalLoops     A_PercentSequence  C_PercentSequence
##  Min.   :0.0000   Min.   :0.0000   (0,0.25]  : 883    (0,0.25]  :1370   
##  1st Qu.:0.0000   1st Qu.:0.0000   (0.25,0.5]:2690    (0.25,0.5]:2203   
##  Median :0.0000   Median :1.0000   (0.5,0.75]:   0    (0.5,0.75]:   0   
##  Mean   :0.7162   Mean   :0.8825   (0.75,1]  :   0    (0.75,1]  :   0   
##  3rd Qu.:1.0000   3rd Qu.:1.0000                                        
##  Max.   :5.0000   Max.   :4.0000                                        
##                                                                         
##   G_PercentSequence  U_PercentSequence   AU_PercentPairs   CG_PercentPairs
##  (0,0.25]  :1510    (0,0.25]  :3191    (0,0.25]  :1131   (0,0.25]  : 247  
##  (0.25,0.5]:2063    (0.25,0.5]: 382    (0.25,0.5]:1894   (0.25,0.5]:1560  
##  (0.5,0.75]:   0    (0.5,0.75]:   0    (0.5,0.75]: 378   (0.5,0.75]:1431  
##  (0.75,1]  :   0    (0.75,1]  :   0    (0.75,1]  :  18   (0.75,1]  : 330  
##                                        NA's      : 152   NA's      :   5  
##                                                                           
##                                                                           
##    GU_PercentPairs  PurinePercentStem   RnaFoldMFE       RelativePosition
##  (0,0.25]  :1931   (0,0.25]  :   0    Min.   :-18.900   (0,0.2]  :671    
##  (0.25,0.5]: 532   (0.25,0.5]:1277    1st Qu.: -7.500   (0.2,0.4]:855    
##  (0.5,0.75]:   9   (0.5,0.75]:2293    Median : -5.100   (0.4,0.6]:737    
##  (0.75,1]  :   0   (0.75,1]  :   3    Mean   : -5.474   (0.6,0.8]:755    
##  NA's      :1101                      3rd Qu.: -3.000   (0.8,1]  :555    
##                                       Max.   :  0.000                    
##                                                                          
##  Serie   
##  0:2429  
##  1:1144  
##          
##          
##          
##          
##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Bases</a:t>
            </a:r>
            <a:r>
              <a:rPr/>
              <a:t> </a:t>
            </a:r>
            <a:r>
              <a:rPr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Graficamos la distribución de bases en las distintas posiciones N del stem loop: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icial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Medidas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stem</a:t>
            </a:r>
          </a:p>
        </p:txBody>
      </p:sp>
      <p:pic>
        <p:nvPicPr>
          <p:cNvPr descr="iniciall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icial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tamaño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cantidad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pares</a:t>
            </a:r>
          </a:p>
        </p:txBody>
      </p:sp>
      <p:pic>
        <p:nvPicPr>
          <p:cNvPr descr="inicial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Otro</a:t>
            </a:r>
            <a:r>
              <a:rPr/>
              <a:t> </a:t>
            </a:r>
            <a:r>
              <a:rPr/>
              <a:t>gráfico…</a:t>
            </a:r>
          </a:p>
        </p:txBody>
      </p:sp>
      <p:pic>
        <p:nvPicPr>
          <p:cNvPr descr="iniciall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algoritmo predictivo de stem loops en ARNm con secuencias específicas</dc:title>
  <dc:creator>David A. Mancilla</dc:creator>
  <cp:keywords/>
  <dcterms:created xsi:type="dcterms:W3CDTF">2019-02-13T02:20:05Z</dcterms:created>
  <dcterms:modified xsi:type="dcterms:W3CDTF">2019-02-13T02:20:05Z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de febrero de 2019</vt:lpwstr>
  </property>
  <property fmtid="{D5CDD505-2E9C-101B-9397-08002B2CF9AE}" pid="3" name="output">
    <vt:lpwstr>powerpoint_presentation</vt:lpwstr>
  </property>
</Properties>
</file>