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1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17"/>
      <p:boldItalic r:id="rId18"/>
    </p:embeddedFont>
    <p:embeddedFont>
      <p:font typeface="Oxygen" panose="02000503000000000000" pitchFamily="2" charset="0"/>
      <p:regular r:id="rId19"/>
      <p:bold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FCC08-70D7-46AF-BA78-A9511928CBD6}" v="96" dt="2023-11-02T20:34:25.320"/>
    <p1510:client id="{1F6CAE20-64A4-4053-AFB1-FF37EF0760D5}" v="4" dt="2023-11-01T21:40:21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lon" userId="f2ed2d0cf7da492c" providerId="LiveId" clId="{0CAFCC08-70D7-46AF-BA78-A9511928CBD6}"/>
    <pc:docChg chg="modSld">
      <pc:chgData name="Dillon" userId="f2ed2d0cf7da492c" providerId="LiveId" clId="{0CAFCC08-70D7-46AF-BA78-A9511928CBD6}" dt="2023-11-02T20:37:38.936" v="202" actId="1076"/>
      <pc:docMkLst>
        <pc:docMk/>
      </pc:docMkLst>
      <pc:sldChg chg="modSp mod setBg">
        <pc:chgData name="Dillon" userId="f2ed2d0cf7da492c" providerId="LiveId" clId="{0CAFCC08-70D7-46AF-BA78-A9511928CBD6}" dt="2023-11-02T20:34:25.320" v="177"/>
        <pc:sldMkLst>
          <pc:docMk/>
          <pc:sldMk cId="0" sldId="256"/>
        </pc:sldMkLst>
        <pc:spChg chg="mod">
          <ac:chgData name="Dillon" userId="f2ed2d0cf7da492c" providerId="LiveId" clId="{0CAFCC08-70D7-46AF-BA78-A9511928CBD6}" dt="2023-11-02T20:34:13.729" v="175" actId="20577"/>
          <ac:spMkLst>
            <pc:docMk/>
            <pc:sldMk cId="0" sldId="256"/>
            <ac:spMk id="65" creationId="{00000000-0000-0000-0000-000000000000}"/>
          </ac:spMkLst>
        </pc:spChg>
        <pc:spChg chg="mod">
          <ac:chgData name="Dillon" userId="f2ed2d0cf7da492c" providerId="LiveId" clId="{0CAFCC08-70D7-46AF-BA78-A9511928CBD6}" dt="2023-11-02T20:33:20.143" v="87"/>
          <ac:spMkLst>
            <pc:docMk/>
            <pc:sldMk cId="0" sldId="256"/>
            <ac:spMk id="66" creationId="{00000000-0000-0000-0000-000000000000}"/>
          </ac:spMkLst>
        </pc:spChg>
      </pc:sldChg>
      <pc:sldChg chg="modSp mod setBg">
        <pc:chgData name="Dillon" userId="f2ed2d0cf7da492c" providerId="LiveId" clId="{0CAFCC08-70D7-46AF-BA78-A9511928CBD6}" dt="2023-11-02T20:35:57.114" v="197" actId="20577"/>
        <pc:sldMkLst>
          <pc:docMk/>
          <pc:sldMk cId="0" sldId="257"/>
        </pc:sldMkLst>
        <pc:spChg chg="mod">
          <ac:chgData name="Dillon" userId="f2ed2d0cf7da492c" providerId="LiveId" clId="{0CAFCC08-70D7-46AF-BA78-A9511928CBD6}" dt="2023-11-02T20:34:58.328" v="185" actId="1076"/>
          <ac:spMkLst>
            <pc:docMk/>
            <pc:sldMk cId="0" sldId="257"/>
            <ac:spMk id="72" creationId="{00000000-0000-0000-0000-000000000000}"/>
          </ac:spMkLst>
        </pc:spChg>
        <pc:spChg chg="mod">
          <ac:chgData name="Dillon" userId="f2ed2d0cf7da492c" providerId="LiveId" clId="{0CAFCC08-70D7-46AF-BA78-A9511928CBD6}" dt="2023-11-02T20:35:57.114" v="197" actId="20577"/>
          <ac:spMkLst>
            <pc:docMk/>
            <pc:sldMk cId="0" sldId="257"/>
            <ac:spMk id="73" creationId="{00000000-0000-0000-0000-000000000000}"/>
          </ac:spMkLst>
        </pc:spChg>
        <pc:spChg chg="mod">
          <ac:chgData name="Dillon" userId="f2ed2d0cf7da492c" providerId="LiveId" clId="{0CAFCC08-70D7-46AF-BA78-A9511928CBD6}" dt="2023-11-02T20:35:18.935" v="188" actId="1076"/>
          <ac:spMkLst>
            <pc:docMk/>
            <pc:sldMk cId="0" sldId="257"/>
            <ac:spMk id="74" creationId="{00000000-0000-0000-0000-000000000000}"/>
          </ac:spMkLst>
        </pc:spChg>
        <pc:spChg chg="mod">
          <ac:chgData name="Dillon" userId="f2ed2d0cf7da492c" providerId="LiveId" clId="{0CAFCC08-70D7-46AF-BA78-A9511928CBD6}" dt="2023-11-02T20:34:44.910" v="182" actId="1076"/>
          <ac:spMkLst>
            <pc:docMk/>
            <pc:sldMk cId="0" sldId="257"/>
            <ac:spMk id="75" creationId="{00000000-0000-0000-0000-000000000000}"/>
          </ac:spMkLst>
        </pc:spChg>
        <pc:cxnChg chg="mod">
          <ac:chgData name="Dillon" userId="f2ed2d0cf7da492c" providerId="LiveId" clId="{0CAFCC08-70D7-46AF-BA78-A9511928CBD6}" dt="2023-11-02T20:34:34.771" v="179" actId="1076"/>
          <ac:cxnSpMkLst>
            <pc:docMk/>
            <pc:sldMk cId="0" sldId="257"/>
            <ac:cxnSpMk id="82" creationId="{00000000-0000-0000-0000-000000000000}"/>
          </ac:cxnSpMkLst>
        </pc:cxnChg>
      </pc:sldChg>
      <pc:sldChg chg="modSp mod setBg">
        <pc:chgData name="Dillon" userId="f2ed2d0cf7da492c" providerId="LiveId" clId="{0CAFCC08-70D7-46AF-BA78-A9511928CBD6}" dt="2023-11-02T20:36:52.477" v="198" actId="1076"/>
        <pc:sldMkLst>
          <pc:docMk/>
          <pc:sldMk cId="0" sldId="258"/>
        </pc:sldMkLst>
        <pc:spChg chg="mod">
          <ac:chgData name="Dillon" userId="f2ed2d0cf7da492c" providerId="LiveId" clId="{0CAFCC08-70D7-46AF-BA78-A9511928CBD6}" dt="2023-11-02T20:36:52.477" v="198" actId="1076"/>
          <ac:spMkLst>
            <pc:docMk/>
            <pc:sldMk cId="0" sldId="258"/>
            <ac:spMk id="88" creationId="{00000000-0000-0000-0000-000000000000}"/>
          </ac:spMkLst>
        </pc:spChg>
      </pc:sldChg>
      <pc:sldChg chg="modSp mod setBg">
        <pc:chgData name="Dillon" userId="f2ed2d0cf7da492c" providerId="LiveId" clId="{0CAFCC08-70D7-46AF-BA78-A9511928CBD6}" dt="2023-11-02T20:36:59.038" v="199" actId="1076"/>
        <pc:sldMkLst>
          <pc:docMk/>
          <pc:sldMk cId="0" sldId="259"/>
        </pc:sldMkLst>
        <pc:spChg chg="mod">
          <ac:chgData name="Dillon" userId="f2ed2d0cf7da492c" providerId="LiveId" clId="{0CAFCC08-70D7-46AF-BA78-A9511928CBD6}" dt="2023-11-02T20:36:59.038" v="199" actId="1076"/>
          <ac:spMkLst>
            <pc:docMk/>
            <pc:sldMk cId="0" sldId="259"/>
            <ac:spMk id="95" creationId="{00000000-0000-0000-0000-000000000000}"/>
          </ac:spMkLst>
        </pc:spChg>
      </pc:sldChg>
      <pc:sldChg chg="modSp mod setBg">
        <pc:chgData name="Dillon" userId="f2ed2d0cf7da492c" providerId="LiveId" clId="{0CAFCC08-70D7-46AF-BA78-A9511928CBD6}" dt="2023-11-02T20:37:38.936" v="202" actId="1076"/>
        <pc:sldMkLst>
          <pc:docMk/>
          <pc:sldMk cId="0" sldId="260"/>
        </pc:sldMkLst>
        <pc:spChg chg="mod">
          <ac:chgData name="Dillon" userId="f2ed2d0cf7da492c" providerId="LiveId" clId="{0CAFCC08-70D7-46AF-BA78-A9511928CBD6}" dt="2023-11-02T20:37:38.936" v="202" actId="1076"/>
          <ac:spMkLst>
            <pc:docMk/>
            <pc:sldMk cId="0" sldId="260"/>
            <ac:spMk id="102" creationId="{00000000-0000-0000-0000-000000000000}"/>
          </ac:spMkLst>
        </pc:spChg>
        <pc:spChg chg="mod">
          <ac:chgData name="Dillon" userId="f2ed2d0cf7da492c" providerId="LiveId" clId="{0CAFCC08-70D7-46AF-BA78-A9511928CBD6}" dt="2023-11-02T20:37:25.439" v="200" actId="1076"/>
          <ac:spMkLst>
            <pc:docMk/>
            <pc:sldMk cId="0" sldId="260"/>
            <ac:spMk id="103" creationId="{00000000-0000-0000-0000-000000000000}"/>
          </ac:spMkLst>
        </pc:spChg>
        <pc:cxnChg chg="mod">
          <ac:chgData name="Dillon" userId="f2ed2d0cf7da492c" providerId="LiveId" clId="{0CAFCC08-70D7-46AF-BA78-A9511928CBD6}" dt="2023-11-02T20:37:29.064" v="201" actId="1076"/>
          <ac:cxnSpMkLst>
            <pc:docMk/>
            <pc:sldMk cId="0" sldId="260"/>
            <ac:cxnSpMk id="104" creationId="{00000000-0000-0000-0000-000000000000}"/>
          </ac:cxnSpMkLst>
        </pc:cxnChg>
      </pc:sldChg>
      <pc:sldChg chg="setBg">
        <pc:chgData name="Dillon" userId="f2ed2d0cf7da492c" providerId="LiveId" clId="{0CAFCC08-70D7-46AF-BA78-A9511928CBD6}" dt="2023-11-02T20:32:34.572" v="78"/>
        <pc:sldMkLst>
          <pc:docMk/>
          <pc:sldMk cId="0" sldId="261"/>
        </pc:sldMkLst>
      </pc:sldChg>
      <pc:sldChg chg="setBg">
        <pc:chgData name="Dillon" userId="f2ed2d0cf7da492c" providerId="LiveId" clId="{0CAFCC08-70D7-46AF-BA78-A9511928CBD6}" dt="2023-11-02T20:32:38.087" v="79"/>
        <pc:sldMkLst>
          <pc:docMk/>
          <pc:sldMk cId="0" sldId="262"/>
        </pc:sldMkLst>
      </pc:sldChg>
      <pc:sldChg chg="setBg">
        <pc:chgData name="Dillon" userId="f2ed2d0cf7da492c" providerId="LiveId" clId="{0CAFCC08-70D7-46AF-BA78-A9511928CBD6}" dt="2023-11-02T20:32:40.899" v="80"/>
        <pc:sldMkLst>
          <pc:docMk/>
          <pc:sldMk cId="0" sldId="263"/>
        </pc:sldMkLst>
      </pc:sldChg>
      <pc:sldChg chg="setBg">
        <pc:chgData name="Dillon" userId="f2ed2d0cf7da492c" providerId="LiveId" clId="{0CAFCC08-70D7-46AF-BA78-A9511928CBD6}" dt="2023-11-02T20:32:43.133" v="81"/>
        <pc:sldMkLst>
          <pc:docMk/>
          <pc:sldMk cId="0" sldId="264"/>
        </pc:sldMkLst>
      </pc:sldChg>
      <pc:sldChg chg="setBg">
        <pc:chgData name="Dillon" userId="f2ed2d0cf7da492c" providerId="LiveId" clId="{0CAFCC08-70D7-46AF-BA78-A9511928CBD6}" dt="2023-11-02T20:32:45.226" v="82"/>
        <pc:sldMkLst>
          <pc:docMk/>
          <pc:sldMk cId="0" sldId="265"/>
        </pc:sldMkLst>
      </pc:sldChg>
      <pc:sldChg chg="setBg">
        <pc:chgData name="Dillon" userId="f2ed2d0cf7da492c" providerId="LiveId" clId="{0CAFCC08-70D7-46AF-BA78-A9511928CBD6}" dt="2023-11-02T20:32:55.521" v="83"/>
        <pc:sldMkLst>
          <pc:docMk/>
          <pc:sldMk cId="0" sldId="266"/>
        </pc:sldMkLst>
      </pc:sldChg>
      <pc:sldChg chg="setBg">
        <pc:chgData name="Dillon" userId="f2ed2d0cf7da492c" providerId="LiveId" clId="{0CAFCC08-70D7-46AF-BA78-A9511928CBD6}" dt="2023-11-02T20:33:03.771" v="84"/>
        <pc:sldMkLst>
          <pc:docMk/>
          <pc:sldMk cId="0" sldId="267"/>
        </pc:sldMkLst>
      </pc:sldChg>
      <pc:sldChg chg="setBg">
        <pc:chgData name="Dillon" userId="f2ed2d0cf7da492c" providerId="LiveId" clId="{0CAFCC08-70D7-46AF-BA78-A9511928CBD6}" dt="2023-11-02T20:33:05.771" v="85"/>
        <pc:sldMkLst>
          <pc:docMk/>
          <pc:sldMk cId="0" sldId="268"/>
        </pc:sldMkLst>
      </pc:sldChg>
      <pc:sldChg chg="setBg">
        <pc:chgData name="Dillon" userId="f2ed2d0cf7da492c" providerId="LiveId" clId="{0CAFCC08-70D7-46AF-BA78-A9511928CBD6}" dt="2023-11-02T20:33:10.504" v="86"/>
        <pc:sldMkLst>
          <pc:docMk/>
          <pc:sldMk cId="0" sldId="269"/>
        </pc:sldMkLst>
      </pc:sldChg>
    </pc:docChg>
  </pc:docChgLst>
  <pc:docChgLst>
    <pc:chgData name="Dillon Marshall" userId="f2ed2d0cf7da492c" providerId="LiveId" clId="{1F6CAE20-64A4-4053-AFB1-FF37EF0760D5}"/>
    <pc:docChg chg="modSld modMainMaster">
      <pc:chgData name="Dillon Marshall" userId="f2ed2d0cf7da492c" providerId="LiveId" clId="{1F6CAE20-64A4-4053-AFB1-FF37EF0760D5}" dt="2023-11-01T21:40:21.361" v="3"/>
      <pc:docMkLst>
        <pc:docMk/>
      </pc:docMkLst>
      <pc:sldChg chg="modSp modNotes">
        <pc:chgData name="Dillon Marshall" userId="f2ed2d0cf7da492c" providerId="LiveId" clId="{1F6CAE20-64A4-4053-AFB1-FF37EF0760D5}" dt="2023-11-01T21:40:21.361" v="3"/>
        <pc:sldMkLst>
          <pc:docMk/>
          <pc:sldMk cId="0" sldId="256"/>
        </pc:sldMkLst>
        <pc:spChg chg="mod">
          <ac:chgData name="Dillon Marshall" userId="f2ed2d0cf7da492c" providerId="LiveId" clId="{1F6CAE20-64A4-4053-AFB1-FF37EF0760D5}" dt="2023-11-01T21:40:21.361" v="3"/>
          <ac:spMkLst>
            <pc:docMk/>
            <pc:sldMk cId="0" sldId="256"/>
            <ac:spMk id="65" creationId="{00000000-0000-0000-0000-000000000000}"/>
          </ac:spMkLst>
        </pc:spChg>
        <pc:spChg chg="mod">
          <ac:chgData name="Dillon Marshall" userId="f2ed2d0cf7da492c" providerId="LiveId" clId="{1F6CAE20-64A4-4053-AFB1-FF37EF0760D5}" dt="2023-11-01T21:40:21.361" v="3"/>
          <ac:spMkLst>
            <pc:docMk/>
            <pc:sldMk cId="0" sldId="256"/>
            <ac:spMk id="66" creationId="{00000000-0000-0000-0000-000000000000}"/>
          </ac:spMkLst>
        </pc:spChg>
      </pc:sldChg>
      <pc:sldChg chg="modNotes">
        <pc:chgData name="Dillon Marshall" userId="f2ed2d0cf7da492c" providerId="LiveId" clId="{1F6CAE20-64A4-4053-AFB1-FF37EF0760D5}" dt="2023-11-01T21:39:38.425" v="0"/>
        <pc:sldMkLst>
          <pc:docMk/>
          <pc:sldMk cId="0" sldId="257"/>
        </pc:sldMkLst>
      </pc:sldChg>
      <pc:sldChg chg="modNotes">
        <pc:chgData name="Dillon Marshall" userId="f2ed2d0cf7da492c" providerId="LiveId" clId="{1F6CAE20-64A4-4053-AFB1-FF37EF0760D5}" dt="2023-11-01T21:39:38.425" v="0"/>
        <pc:sldMkLst>
          <pc:docMk/>
          <pc:sldMk cId="0" sldId="258"/>
        </pc:sldMkLst>
      </pc:sldChg>
      <pc:sldChg chg="modNotes">
        <pc:chgData name="Dillon Marshall" userId="f2ed2d0cf7da492c" providerId="LiveId" clId="{1F6CAE20-64A4-4053-AFB1-FF37EF0760D5}" dt="2023-11-01T21:39:38.425" v="0"/>
        <pc:sldMkLst>
          <pc:docMk/>
          <pc:sldMk cId="0" sldId="259"/>
        </pc:sldMkLst>
      </pc:sldChg>
      <pc:sldChg chg="modNotes">
        <pc:chgData name="Dillon Marshall" userId="f2ed2d0cf7da492c" providerId="LiveId" clId="{1F6CAE20-64A4-4053-AFB1-FF37EF0760D5}" dt="2023-11-01T21:39:38.425" v="0"/>
        <pc:sldMkLst>
          <pc:docMk/>
          <pc:sldMk cId="0" sldId="260"/>
        </pc:sldMkLst>
      </pc:sldChg>
      <pc:sldChg chg="modNotes">
        <pc:chgData name="Dillon Marshall" userId="f2ed2d0cf7da492c" providerId="LiveId" clId="{1F6CAE20-64A4-4053-AFB1-FF37EF0760D5}" dt="2023-11-01T21:39:38.425" v="0"/>
        <pc:sldMkLst>
          <pc:docMk/>
          <pc:sldMk cId="0" sldId="261"/>
        </pc:sldMkLst>
      </pc:sldChg>
      <pc:sldChg chg="modNotes">
        <pc:chgData name="Dillon Marshall" userId="f2ed2d0cf7da492c" providerId="LiveId" clId="{1F6CAE20-64A4-4053-AFB1-FF37EF0760D5}" dt="2023-11-01T21:39:38.425" v="0"/>
        <pc:sldMkLst>
          <pc:docMk/>
          <pc:sldMk cId="0" sldId="262"/>
        </pc:sldMkLst>
      </pc:sldChg>
      <pc:sldChg chg="modNotes">
        <pc:chgData name="Dillon Marshall" userId="f2ed2d0cf7da492c" providerId="LiveId" clId="{1F6CAE20-64A4-4053-AFB1-FF37EF0760D5}" dt="2023-11-01T21:39:38.425" v="0"/>
        <pc:sldMkLst>
          <pc:docMk/>
          <pc:sldMk cId="0" sldId="263"/>
        </pc:sldMkLst>
      </pc:sldChg>
      <pc:sldChg chg="modNotes">
        <pc:chgData name="Dillon Marshall" userId="f2ed2d0cf7da492c" providerId="LiveId" clId="{1F6CAE20-64A4-4053-AFB1-FF37EF0760D5}" dt="2023-11-01T21:39:38.425" v="0"/>
        <pc:sldMkLst>
          <pc:docMk/>
          <pc:sldMk cId="0" sldId="264"/>
        </pc:sldMkLst>
      </pc:sldChg>
      <pc:sldChg chg="modNotes">
        <pc:chgData name="Dillon Marshall" userId="f2ed2d0cf7da492c" providerId="LiveId" clId="{1F6CAE20-64A4-4053-AFB1-FF37EF0760D5}" dt="2023-11-01T21:39:38.425" v="0"/>
        <pc:sldMkLst>
          <pc:docMk/>
          <pc:sldMk cId="0" sldId="265"/>
        </pc:sldMkLst>
      </pc:sldChg>
      <pc:sldChg chg="modNotes">
        <pc:chgData name="Dillon Marshall" userId="f2ed2d0cf7da492c" providerId="LiveId" clId="{1F6CAE20-64A4-4053-AFB1-FF37EF0760D5}" dt="2023-11-01T21:39:38.425" v="0"/>
        <pc:sldMkLst>
          <pc:docMk/>
          <pc:sldMk cId="0" sldId="266"/>
        </pc:sldMkLst>
      </pc:sldChg>
      <pc:sldChg chg="modNotes">
        <pc:chgData name="Dillon Marshall" userId="f2ed2d0cf7da492c" providerId="LiveId" clId="{1F6CAE20-64A4-4053-AFB1-FF37EF0760D5}" dt="2023-11-01T21:39:38.425" v="0"/>
        <pc:sldMkLst>
          <pc:docMk/>
          <pc:sldMk cId="0" sldId="267"/>
        </pc:sldMkLst>
      </pc:sldChg>
      <pc:sldChg chg="modNotes">
        <pc:chgData name="Dillon Marshall" userId="f2ed2d0cf7da492c" providerId="LiveId" clId="{1F6CAE20-64A4-4053-AFB1-FF37EF0760D5}" dt="2023-11-01T21:39:38.425" v="0"/>
        <pc:sldMkLst>
          <pc:docMk/>
          <pc:sldMk cId="0" sldId="268"/>
        </pc:sldMkLst>
      </pc:sldChg>
      <pc:sldChg chg="modNotes">
        <pc:chgData name="Dillon Marshall" userId="f2ed2d0cf7da492c" providerId="LiveId" clId="{1F6CAE20-64A4-4053-AFB1-FF37EF0760D5}" dt="2023-11-01T21:39:38.425" v="0"/>
        <pc:sldMkLst>
          <pc:docMk/>
          <pc:sldMk cId="0" sldId="269"/>
        </pc:sldMkLst>
      </pc:sldChg>
      <pc:sldMasterChg chg="modSldLayout">
        <pc:chgData name="Dillon Marshall" userId="f2ed2d0cf7da492c" providerId="LiveId" clId="{1F6CAE20-64A4-4053-AFB1-FF37EF0760D5}" dt="2023-11-01T21:40:20.609" v="1"/>
        <pc:sldMasterMkLst>
          <pc:docMk/>
          <pc:sldMasterMk cId="342117684" sldId="2147483660"/>
        </pc:sldMasterMkLst>
        <pc:sldLayoutChg chg="delSp">
          <pc:chgData name="Dillon Marshall" userId="f2ed2d0cf7da492c" providerId="LiveId" clId="{1F6CAE20-64A4-4053-AFB1-FF37EF0760D5}" dt="2023-11-01T21:40:20.609" v="1"/>
          <pc:sldLayoutMkLst>
            <pc:docMk/>
            <pc:sldMasterMk cId="342117684" sldId="2147483660"/>
            <pc:sldLayoutMk cId="3402111465" sldId="2147483672"/>
          </pc:sldLayoutMkLst>
          <pc:spChg chg="del">
            <ac:chgData name="Dillon Marshall" userId="f2ed2d0cf7da492c" providerId="LiveId" clId="{1F6CAE20-64A4-4053-AFB1-FF37EF0760D5}" dt="2023-11-01T21:40:20.609" v="1"/>
            <ac:spMkLst>
              <pc:docMk/>
              <pc:sldMasterMk cId="342117684" sldId="2147483660"/>
              <pc:sldLayoutMk cId="3402111465" sldId="2147483672"/>
              <ac:spMk id="26" creationId="{00000000-0000-0000-0000-000000000000}"/>
            </ac:spMkLst>
          </pc:spChg>
          <pc:spChg chg="del">
            <ac:chgData name="Dillon Marshall" userId="f2ed2d0cf7da492c" providerId="LiveId" clId="{1F6CAE20-64A4-4053-AFB1-FF37EF0760D5}" dt="2023-11-01T21:40:20.609" v="1"/>
            <ac:spMkLst>
              <pc:docMk/>
              <pc:sldMasterMk cId="342117684" sldId="2147483660"/>
              <pc:sldLayoutMk cId="3402111465" sldId="2147483672"/>
              <ac:spMk id="27" creationId="{00000000-0000-0000-0000-000000000000}"/>
            </ac:spMkLst>
          </pc:spChg>
        </pc:sldLayoutChg>
        <pc:sldLayoutChg chg="delSp">
          <pc:chgData name="Dillon Marshall" userId="f2ed2d0cf7da492c" providerId="LiveId" clId="{1F6CAE20-64A4-4053-AFB1-FF37EF0760D5}" dt="2023-11-01T21:40:20.609" v="1"/>
          <pc:sldLayoutMkLst>
            <pc:docMk/>
            <pc:sldMasterMk cId="342117684" sldId="2147483660"/>
            <pc:sldLayoutMk cId="1802979153" sldId="2147483673"/>
          </pc:sldLayoutMkLst>
          <pc:spChg chg="del">
            <ac:chgData name="Dillon Marshall" userId="f2ed2d0cf7da492c" providerId="LiveId" clId="{1F6CAE20-64A4-4053-AFB1-FF37EF0760D5}" dt="2023-11-01T21:40:20.609" v="1"/>
            <ac:spMkLst>
              <pc:docMk/>
              <pc:sldMasterMk cId="342117684" sldId="2147483660"/>
              <pc:sldLayoutMk cId="1802979153" sldId="2147483673"/>
              <ac:spMk id="19" creationId="{00000000-0000-0000-0000-000000000000}"/>
            </ac:spMkLst>
          </pc:spChg>
          <pc:spChg chg="del">
            <ac:chgData name="Dillon Marshall" userId="f2ed2d0cf7da492c" providerId="LiveId" clId="{1F6CAE20-64A4-4053-AFB1-FF37EF0760D5}" dt="2023-11-01T21:40:20.609" v="1"/>
            <ac:spMkLst>
              <pc:docMk/>
              <pc:sldMasterMk cId="342117684" sldId="2147483660"/>
              <pc:sldLayoutMk cId="1802979153" sldId="2147483673"/>
              <ac:spMk id="20" creationId="{00000000-0000-0000-0000-000000000000}"/>
            </ac:spMkLst>
          </pc:spChg>
          <pc:spChg chg="del">
            <ac:chgData name="Dillon Marshall" userId="f2ed2d0cf7da492c" providerId="LiveId" clId="{1F6CAE20-64A4-4053-AFB1-FF37EF0760D5}" dt="2023-11-01T21:40:20.609" v="1"/>
            <ac:spMkLst>
              <pc:docMk/>
              <pc:sldMasterMk cId="342117684" sldId="2147483660"/>
              <pc:sldLayoutMk cId="1802979153" sldId="2147483673"/>
              <ac:spMk id="2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a9f45b1e-555c-4d14-b127-7f6db25091b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a9f45b1e-555c-4d14-b127-7f6db25091b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69e8a0d3-261d-4d74-a764-a19b1470260c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69e8a0d3-261d-4d74-a764-a19b1470260c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1d1723c6-119e-4bd2-b5ff-75ae9621a3f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1d1723c6-119e-4bd2-b5ff-75ae9621a3f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f4ec9ee4-4346-4738-8612-1932011ebc5c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f4ec9ee4-4346-4738-8612-1932011ebc5c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c9d765aa-d75b-43e5-a257-4ca94691974b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c9d765aa-d75b-43e5-a257-4ca94691974b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3dc69a3e-9fcf-4d8c-84b9-5c17d7024a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3dc69a3e-9fcf-4d8c-84b9-5c17d7024a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8d08700c-9605-4407-a7fd-c89d83cde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8d08700c-9605-4407-a7fd-c89d83cde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7abeed3e-065b-4166-bd4d-7d6698e14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7abeed3e-065b-4166-bd4d-7d6698e14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1e9fb864-747d-4dfe-a119-fc595c75cb5f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1e9fb864-747d-4dfe-a119-fc595c75cb5f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51c36a53-5656-4746-b85a-290fe0bfe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51c36a53-5656-4746-b85a-290fe0bfe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aaa650da-3500-4b3c-a4f3-f9ae3273c14a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aaa650da-3500-4b3c-a4f3-f9ae3273c14a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fe74980a-ef59-4ff2-8a11-71f859f75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fe74980a-ef59-4ff2-8a11-71f859f75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608be8fd-8419-453f-9608-79f753a480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608be8fd-8419-453f-9608-79f753a480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42a51c53-7bed-45b0-825d-7457c421835c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42a51c53-7bed-45b0-825d-7457c421835c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28247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61683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0844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7462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64118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05265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21158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579786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6887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655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4151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1493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49292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54128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57797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64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99755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68761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FC394-523A-496F-A5AF-1B0970AAB51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1669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Awarness Training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67" name="Google Shape;67;p13"/>
          <p:cNvCxnSpPr/>
          <p:nvPr/>
        </p:nvCxnSpPr>
        <p:spPr>
          <a:xfrm>
            <a:off x="2068200" y="2834125"/>
            <a:ext cx="5007600" cy="0"/>
          </a:xfrm>
          <a:prstGeom prst="straightConnector1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3316675" y="921500"/>
            <a:ext cx="5667900" cy="22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Company-Issued Gas Cards and Common Sense in Work-Related Activities</a:t>
            </a:r>
            <a:endParaRPr sz="430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1412518" y="1761300"/>
            <a:ext cx="1796700" cy="1620900"/>
          </a:xfrm>
          <a:prstGeom prst="rect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AA9DC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 sz="7500">
              <a:solidFill>
                <a:srgbClr val="AA9DC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 rot="382">
            <a:off x="3316675" y="3067750"/>
            <a:ext cx="5404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BFB"/>
                </a:solidFill>
                <a:latin typeface="Oxygen"/>
                <a:ea typeface="Oxygen"/>
                <a:cs typeface="Oxygen"/>
                <a:sym typeface="Oxygen"/>
              </a:rPr>
              <a:t>Effective Use of Resources and Responsible Decision-Making</a:t>
            </a:r>
            <a:endParaRPr>
              <a:solidFill>
                <a:srgbClr val="FBFB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894875" y="1434500"/>
            <a:ext cx="4100100" cy="13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Company-Issued Gas Cards and Common Sense in Work-Related Activities</a:t>
            </a:r>
            <a:endParaRPr sz="280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 rot="-288">
            <a:off x="894800" y="2823474"/>
            <a:ext cx="3579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A9DCB"/>
              </a:buClr>
              <a:buSzPts val="1400"/>
              <a:buFont typeface="Oxygen"/>
              <a:buChar char="●"/>
            </a:pPr>
            <a:r>
              <a:rPr lang="en">
                <a:solidFill>
                  <a:srgbClr val="FBFBFB"/>
                </a:solidFill>
                <a:latin typeface="Oxygen"/>
                <a:ea typeface="Oxygen"/>
                <a:cs typeface="Oxygen"/>
                <a:sym typeface="Oxygen"/>
              </a:rPr>
              <a:t>Proper Use of Gas Cards</a:t>
            </a:r>
            <a:endParaRPr>
              <a:solidFill>
                <a:srgbClr val="FBFBFB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A9DCB"/>
              </a:buClr>
              <a:buSzPts val="1400"/>
              <a:buFont typeface="Oxygen"/>
              <a:buChar char="●"/>
            </a:pPr>
            <a:r>
              <a:rPr lang="en">
                <a:solidFill>
                  <a:srgbClr val="FBFBFB"/>
                </a:solidFill>
                <a:latin typeface="Oxygen"/>
                <a:ea typeface="Oxygen"/>
                <a:cs typeface="Oxygen"/>
                <a:sym typeface="Oxygen"/>
              </a:rPr>
              <a:t>Exercising Common Sense</a:t>
            </a:r>
            <a:endParaRPr>
              <a:solidFill>
                <a:srgbClr val="FBFBFB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BFB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147" name="Google Shape;147;p23"/>
          <p:cNvCxnSpPr>
            <a:endCxn id="148" idx="2"/>
          </p:cNvCxnSpPr>
          <p:nvPr/>
        </p:nvCxnSpPr>
        <p:spPr>
          <a:xfrm>
            <a:off x="906125" y="2821375"/>
            <a:ext cx="4163100" cy="0"/>
          </a:xfrm>
          <a:prstGeom prst="straightConnector1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 rot="304">
            <a:off x="2877150" y="2746925"/>
            <a:ext cx="3389700" cy="20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BFB"/>
                </a:solidFill>
                <a:latin typeface="Oxygen"/>
                <a:ea typeface="Oxygen"/>
                <a:cs typeface="Oxygen"/>
                <a:sym typeface="Oxygen"/>
              </a:rPr>
              <a:t>Educating employees about the correct utilization of company-issued gas cards for authorized purposes and minimizing misuse or fraud.</a:t>
            </a:r>
            <a:endParaRPr>
              <a:solidFill>
                <a:srgbClr val="FBFB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720000" y="1419000"/>
            <a:ext cx="77040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Proper Use of Gas Cards</a:t>
            </a:r>
            <a:endParaRPr sz="600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55" name="Google Shape;155;p24"/>
          <p:cNvCxnSpPr/>
          <p:nvPr/>
        </p:nvCxnSpPr>
        <p:spPr>
          <a:xfrm>
            <a:off x="1166650" y="2652450"/>
            <a:ext cx="6810600" cy="0"/>
          </a:xfrm>
          <a:prstGeom prst="straightConnector1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 rot="304">
            <a:off x="2877150" y="2746925"/>
            <a:ext cx="3389700" cy="20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BFB"/>
                </a:solidFill>
                <a:latin typeface="Oxygen"/>
                <a:ea typeface="Oxygen"/>
                <a:cs typeface="Oxygen"/>
                <a:sym typeface="Oxygen"/>
              </a:rPr>
              <a:t>Encouraging employees to apply common sense and critical thinking in all work-related activities to avoid errors, accidents, or compromising situations.</a:t>
            </a:r>
            <a:endParaRPr>
              <a:solidFill>
                <a:srgbClr val="FBFB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720000" y="1419000"/>
            <a:ext cx="77040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Exercising Common Sense</a:t>
            </a:r>
            <a:endParaRPr sz="600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62" name="Google Shape;162;p25"/>
          <p:cNvCxnSpPr/>
          <p:nvPr/>
        </p:nvCxnSpPr>
        <p:spPr>
          <a:xfrm>
            <a:off x="1166650" y="2652450"/>
            <a:ext cx="6810600" cy="0"/>
          </a:xfrm>
          <a:prstGeom prst="straightConnector1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1048050" y="2173525"/>
            <a:ext cx="7047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 You!</a:t>
            </a:r>
            <a:endParaRPr sz="600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68" name="Google Shape;168;p26"/>
          <p:cNvCxnSpPr/>
          <p:nvPr/>
        </p:nvCxnSpPr>
        <p:spPr>
          <a:xfrm>
            <a:off x="2456850" y="3201925"/>
            <a:ext cx="4230300" cy="0"/>
          </a:xfrm>
          <a:prstGeom prst="straightConnector1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 rot="5400000">
            <a:off x="2045387" y="-453353"/>
            <a:ext cx="805451" cy="3898875"/>
          </a:xfrm>
          <a:prstGeom prst="rect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 rot="5400000">
            <a:off x="1921730" y="709172"/>
            <a:ext cx="1050020" cy="3898875"/>
          </a:xfrm>
          <a:prstGeom prst="rect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endParaRPr dirty="0"/>
          </a:p>
        </p:txBody>
      </p:sp>
      <p:sp>
        <p:nvSpPr>
          <p:cNvPr id="74" name="Google Shape;74;p14"/>
          <p:cNvSpPr/>
          <p:nvPr/>
        </p:nvSpPr>
        <p:spPr>
          <a:xfrm rot="5400000">
            <a:off x="6160954" y="-429914"/>
            <a:ext cx="805448" cy="3852000"/>
          </a:xfrm>
          <a:prstGeom prst="rect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738803" y="1270635"/>
            <a:ext cx="29007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Maintaining Professional Conversations</a:t>
            </a:r>
            <a:endParaRPr sz="180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6" name="Google Shape;76;p14"/>
          <p:cNvSpPr txBox="1"/>
          <p:nvPr/>
        </p:nvSpPr>
        <p:spPr>
          <a:xfrm rot="1446">
            <a:off x="4746002" y="1271685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</a:t>
            </a:r>
            <a:endParaRPr sz="300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683077" y="2482099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 sz="300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20156" y="245616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Company-Issued Gas Cards and Common Sense in Work-Related Activities</a:t>
            </a:r>
            <a:endParaRPr sz="1800" dirty="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27081" y="124331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Procedural Requirements and In-App Tasks</a:t>
            </a:r>
            <a:endParaRPr sz="180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0" name="Google Shape;80;p14"/>
          <p:cNvSpPr txBox="1"/>
          <p:nvPr/>
        </p:nvSpPr>
        <p:spPr>
          <a:xfrm rot="1444">
            <a:off x="3682627" y="1270785"/>
            <a:ext cx="7140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 sz="300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720000" y="595950"/>
            <a:ext cx="77040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TABLE OF CONTENTS</a:t>
            </a:r>
            <a:endParaRPr sz="2800" dirty="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82" name="Google Shape;82;p14"/>
          <p:cNvCxnSpPr/>
          <p:nvPr/>
        </p:nvCxnSpPr>
        <p:spPr>
          <a:xfrm>
            <a:off x="2689050" y="1024414"/>
            <a:ext cx="3765900" cy="0"/>
          </a:xfrm>
          <a:prstGeom prst="straightConnector1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3316675" y="921500"/>
            <a:ext cx="5667900" cy="22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Maintaining Professional Conversations</a:t>
            </a:r>
            <a:endParaRPr sz="430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059227" y="1446549"/>
            <a:ext cx="1796700" cy="1620900"/>
          </a:xfrm>
          <a:prstGeom prst="rect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rgbClr val="AA9DC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 sz="7500" dirty="0">
              <a:solidFill>
                <a:srgbClr val="AA9DC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9" name="Google Shape;89;p15"/>
          <p:cNvSpPr txBox="1"/>
          <p:nvPr/>
        </p:nvSpPr>
        <p:spPr>
          <a:xfrm rot="382">
            <a:off x="3316675" y="3067750"/>
            <a:ext cx="5404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BFB"/>
                </a:solidFill>
                <a:latin typeface="Oxygen"/>
                <a:ea typeface="Oxygen"/>
                <a:cs typeface="Oxygen"/>
                <a:sym typeface="Oxygen"/>
              </a:rPr>
              <a:t>Ensuring Respectful Communication with Members</a:t>
            </a:r>
            <a:endParaRPr>
              <a:solidFill>
                <a:srgbClr val="FBFB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894875" y="1434500"/>
            <a:ext cx="4100100" cy="13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Maintaining Professional Conversations</a:t>
            </a:r>
            <a:endParaRPr sz="2800" dirty="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" name="Google Shape;95;p16"/>
          <p:cNvSpPr txBox="1"/>
          <p:nvPr/>
        </p:nvSpPr>
        <p:spPr>
          <a:xfrm rot="-288">
            <a:off x="906178" y="2821525"/>
            <a:ext cx="3579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A9DCB"/>
              </a:buClr>
              <a:buSzPts val="1400"/>
              <a:buFont typeface="Oxygen"/>
              <a:buChar char="●"/>
            </a:pPr>
            <a:r>
              <a:rPr lang="en" dirty="0">
                <a:solidFill>
                  <a:srgbClr val="FBFBFB"/>
                </a:solidFill>
                <a:latin typeface="Oxygen"/>
                <a:ea typeface="Oxygen"/>
                <a:cs typeface="Oxygen"/>
                <a:sym typeface="Oxygen"/>
              </a:rPr>
              <a:t>Importance of Professionalism</a:t>
            </a:r>
            <a:endParaRPr dirty="0">
              <a:solidFill>
                <a:srgbClr val="FBFB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96" name="Google Shape;96;p16"/>
          <p:cNvCxnSpPr>
            <a:endCxn id="97" idx="2"/>
          </p:cNvCxnSpPr>
          <p:nvPr/>
        </p:nvCxnSpPr>
        <p:spPr>
          <a:xfrm>
            <a:off x="906125" y="2821375"/>
            <a:ext cx="4163100" cy="0"/>
          </a:xfrm>
          <a:prstGeom prst="straightConnector1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 rot="304">
            <a:off x="1775712" y="2571900"/>
            <a:ext cx="3389700" cy="20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BFBFB"/>
                </a:solidFill>
                <a:latin typeface="Oxygen"/>
                <a:ea typeface="Oxygen"/>
                <a:cs typeface="Oxygen"/>
                <a:sym typeface="Oxygen"/>
              </a:rPr>
              <a:t>Explaining the significance of maintaining professional conversations with members for a positive work environment and effective communication.</a:t>
            </a:r>
            <a:endParaRPr dirty="0">
              <a:solidFill>
                <a:srgbClr val="FBFB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89618" y="968728"/>
            <a:ext cx="77040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Importance of Professionalism</a:t>
            </a:r>
            <a:endParaRPr sz="6000" dirty="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480850" y="2368432"/>
            <a:ext cx="6810600" cy="0"/>
          </a:xfrm>
          <a:prstGeom prst="straightConnector1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3316675" y="921500"/>
            <a:ext cx="5667900" cy="22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Procedural Requirements and In-App Tasks</a:t>
            </a:r>
            <a:endParaRPr sz="430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412518" y="1761300"/>
            <a:ext cx="1796700" cy="1620900"/>
          </a:xfrm>
          <a:prstGeom prst="rect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AA9DC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</a:t>
            </a:r>
            <a:endParaRPr sz="7500">
              <a:solidFill>
                <a:srgbClr val="AA9DC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 rot="382">
            <a:off x="3316675" y="3067750"/>
            <a:ext cx="5404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BFB"/>
                </a:solidFill>
                <a:latin typeface="Oxygen"/>
                <a:ea typeface="Oxygen"/>
                <a:cs typeface="Oxygen"/>
                <a:sym typeface="Oxygen"/>
              </a:rPr>
              <a:t>Adhering to Essential Job Responsibilities</a:t>
            </a:r>
            <a:endParaRPr>
              <a:solidFill>
                <a:srgbClr val="FBFB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894875" y="1434500"/>
            <a:ext cx="4100100" cy="13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Procedural Requirements and In-App Tasks</a:t>
            </a:r>
            <a:endParaRPr sz="280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 rot="-288">
            <a:off x="894800" y="2823474"/>
            <a:ext cx="3579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A9DCB"/>
              </a:buClr>
              <a:buSzPts val="1400"/>
              <a:buFont typeface="Oxygen"/>
              <a:buChar char="●"/>
            </a:pPr>
            <a:r>
              <a:rPr lang="en">
                <a:solidFill>
                  <a:srgbClr val="FBFBFB"/>
                </a:solidFill>
                <a:latin typeface="Oxygen"/>
                <a:ea typeface="Oxygen"/>
                <a:cs typeface="Oxygen"/>
                <a:sym typeface="Oxygen"/>
              </a:rPr>
              <a:t>Obtaining Signatures Post-Trips</a:t>
            </a:r>
            <a:endParaRPr>
              <a:solidFill>
                <a:srgbClr val="FBFBFB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A9DCB"/>
              </a:buClr>
              <a:buSzPts val="1400"/>
              <a:buFont typeface="Oxygen"/>
              <a:buChar char="●"/>
            </a:pPr>
            <a:r>
              <a:rPr lang="en">
                <a:solidFill>
                  <a:srgbClr val="FBFBFB"/>
                </a:solidFill>
                <a:latin typeface="Oxygen"/>
                <a:ea typeface="Oxygen"/>
                <a:cs typeface="Oxygen"/>
                <a:sym typeface="Oxygen"/>
              </a:rPr>
              <a:t>Completing In-App Tasks</a:t>
            </a:r>
            <a:endParaRPr>
              <a:solidFill>
                <a:srgbClr val="FBFBFB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BFB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118" name="Google Shape;118;p19"/>
          <p:cNvCxnSpPr>
            <a:endCxn id="119" idx="2"/>
          </p:cNvCxnSpPr>
          <p:nvPr/>
        </p:nvCxnSpPr>
        <p:spPr>
          <a:xfrm>
            <a:off x="906125" y="2821375"/>
            <a:ext cx="4163100" cy="0"/>
          </a:xfrm>
          <a:prstGeom prst="straightConnector1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 rot="304">
            <a:off x="2877150" y="2746925"/>
            <a:ext cx="3389700" cy="20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BFB"/>
                </a:solidFill>
                <a:latin typeface="Oxygen"/>
                <a:ea typeface="Oxygen"/>
                <a:cs typeface="Oxygen"/>
                <a:sym typeface="Oxygen"/>
              </a:rPr>
              <a:t>Highlighting the importance of obtaining signatures after completing trips to ensure accurate record-keeping and accountability.</a:t>
            </a:r>
            <a:endParaRPr>
              <a:solidFill>
                <a:srgbClr val="FBFB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720000" y="1419000"/>
            <a:ext cx="77040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Obtaining Signatures Post-Trips</a:t>
            </a:r>
            <a:endParaRPr sz="600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26" name="Google Shape;126;p20"/>
          <p:cNvCxnSpPr/>
          <p:nvPr/>
        </p:nvCxnSpPr>
        <p:spPr>
          <a:xfrm>
            <a:off x="1166650" y="2652450"/>
            <a:ext cx="6810600" cy="0"/>
          </a:xfrm>
          <a:prstGeom prst="straightConnector1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 rot="304">
            <a:off x="2877150" y="2746925"/>
            <a:ext cx="3389700" cy="20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BFB"/>
                </a:solidFill>
                <a:latin typeface="Oxygen"/>
                <a:ea typeface="Oxygen"/>
                <a:cs typeface="Oxygen"/>
                <a:sym typeface="Oxygen"/>
              </a:rPr>
              <a:t>Emphasizing the need to diligently complete tasks through the company app as part of the job responsibilities and operational efficiency.</a:t>
            </a:r>
            <a:endParaRPr>
              <a:solidFill>
                <a:srgbClr val="FBFB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720000" y="1419000"/>
            <a:ext cx="77040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BFBF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Completing In-App Tasks</a:t>
            </a:r>
            <a:endParaRPr sz="6000">
              <a:solidFill>
                <a:srgbClr val="FBFB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>
            <a:off x="1166650" y="2652450"/>
            <a:ext cx="6810600" cy="0"/>
          </a:xfrm>
          <a:prstGeom prst="straightConnector1">
            <a:avLst/>
          </a:prstGeom>
          <a:noFill/>
          <a:ln w="19050" cap="flat" cmpd="sng">
            <a:solidFill>
              <a:srgbClr val="AA9DCB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216</Words>
  <Application>Microsoft Office PowerPoint</Application>
  <PresentationFormat>On-screen Show (16:9)</PresentationFormat>
  <Paragraphs>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Wingdings 3</vt:lpstr>
      <vt:lpstr>Oxygen</vt:lpstr>
      <vt:lpstr>Arial</vt:lpstr>
      <vt:lpstr>Trebuchet MS</vt:lpstr>
      <vt:lpstr>Montserrat ExtraBold</vt:lpstr>
      <vt:lpstr>Facet</vt:lpstr>
      <vt:lpstr>Employee Awarness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Conduct and Accountability Training</dc:title>
  <cp:lastModifiedBy>Dillon Marshall</cp:lastModifiedBy>
  <cp:revision>1</cp:revision>
  <dcterms:modified xsi:type="dcterms:W3CDTF">2023-11-02T20:37:48Z</dcterms:modified>
</cp:coreProperties>
</file>