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3dd7361d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73dd7361d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7193c8fc66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7193c8fc66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5167bf185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5167bf185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2ac62e2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2ac62e2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167bf18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167bf18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167bf185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167bf185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193c8fc6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7193c8fc6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352de54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352de54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193c8fc6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193c8fc6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193c8fc6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193c8fc6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193c8fc66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7193c8fc66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7193c8fc66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7193c8fc66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600">
                <a:latin typeface="Georgia"/>
                <a:ea typeface="Georgia"/>
                <a:cs typeface="Georgia"/>
                <a:sym typeface="Georgia"/>
              </a:rPr>
              <a:t>Unlink</a:t>
            </a:r>
            <a:endParaRPr b="1" sz="4500">
              <a:latin typeface="Georgia"/>
              <a:ea typeface="Georgia"/>
              <a:cs typeface="Georgia"/>
              <a:sym typeface="Georgia"/>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Capstone Project - Battle Bugs</a:t>
            </a:r>
            <a:endParaRPr sz="1800"/>
          </a:p>
        </p:txBody>
      </p:sp>
      <p:sp>
        <p:nvSpPr>
          <p:cNvPr id="136" name="Google Shape;136;p13"/>
          <p:cNvSpPr txBox="1"/>
          <p:nvPr/>
        </p:nvSpPr>
        <p:spPr>
          <a:xfrm>
            <a:off x="7297400" y="2350900"/>
            <a:ext cx="18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Criticism</a:t>
            </a:r>
            <a:endParaRPr/>
          </a:p>
        </p:txBody>
      </p:sp>
      <p:sp>
        <p:nvSpPr>
          <p:cNvPr id="186" name="Google Shape;18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order to use our program an individual’s  SerpAPI key must be implemented. As of right now it must be directly changed through our code.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Georgia"/>
                <a:ea typeface="Georgia"/>
                <a:cs typeface="Georgia"/>
                <a:sym typeface="Georgia"/>
              </a:rPr>
              <a:t>Viability of Current Solution</a:t>
            </a:r>
            <a:endParaRPr b="1" sz="2600">
              <a:latin typeface="Georgia"/>
              <a:ea typeface="Georgia"/>
              <a:cs typeface="Georgia"/>
              <a:sym typeface="Georgia"/>
            </a:endParaRPr>
          </a:p>
        </p:txBody>
      </p:sp>
      <p:sp>
        <p:nvSpPr>
          <p:cNvPr id="192" name="Google Shape;192;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of right now where we stand in the project our current architecture will be good enough for the remainder of the project. This means no modifications are necessary in the near future. The only modifications we can see is if we’re far ahead of schedule and additional functionality is introduced.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650">
                <a:latin typeface="Georgia"/>
                <a:ea typeface="Georgia"/>
                <a:cs typeface="Georgia"/>
                <a:sym typeface="Georgia"/>
              </a:rPr>
              <a:t>Testing Strategy</a:t>
            </a:r>
            <a:endParaRPr b="1" sz="2650">
              <a:latin typeface="Georgia"/>
              <a:ea typeface="Georgia"/>
              <a:cs typeface="Georgia"/>
              <a:sym typeface="Georgia"/>
            </a:endParaRPr>
          </a:p>
        </p:txBody>
      </p:sp>
      <p:sp>
        <p:nvSpPr>
          <p:cNvPr id="198" name="Google Shape;198;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Georgia"/>
                <a:ea typeface="Georgia"/>
                <a:cs typeface="Georgia"/>
                <a:sym typeface="Georgia"/>
              </a:rPr>
              <a:t>The testing strategy that has been implemented within the development mostly takes the form of a </a:t>
            </a:r>
            <a:r>
              <a:rPr lang="en" sz="1400">
                <a:latin typeface="Georgia"/>
                <a:ea typeface="Georgia"/>
                <a:cs typeface="Georgia"/>
                <a:sym typeface="Georgia"/>
              </a:rPr>
              <a:t>behavioral</a:t>
            </a:r>
            <a:r>
              <a:rPr lang="en" sz="1400">
                <a:latin typeface="Georgia"/>
                <a:ea typeface="Georgia"/>
                <a:cs typeface="Georgia"/>
                <a:sym typeface="Georgia"/>
              </a:rPr>
              <a:t> type. With this type of strategy, the focus is </a:t>
            </a:r>
            <a:r>
              <a:rPr lang="en" sz="1400">
                <a:latin typeface="Georgia"/>
                <a:ea typeface="Georgia"/>
                <a:cs typeface="Georgia"/>
                <a:sym typeface="Georgia"/>
              </a:rPr>
              <a:t>more geared towards the way our program acts and emphasizes all of the different elements that go into the user’s journey when using the program. </a:t>
            </a:r>
            <a:endParaRPr sz="1400">
              <a:latin typeface="Georgia"/>
              <a:ea typeface="Georgia"/>
              <a:cs typeface="Georgia"/>
              <a:sym typeface="Georgia"/>
            </a:endParaRPr>
          </a:p>
          <a:p>
            <a:pPr indent="0" lvl="0" marL="0" rtl="0" algn="l">
              <a:spcBef>
                <a:spcPts val="0"/>
              </a:spcBef>
              <a:spcAft>
                <a:spcPts val="0"/>
              </a:spcAft>
              <a:buNone/>
            </a:pPr>
            <a:r>
              <a:t/>
            </a:r>
            <a:endParaRPr sz="1400">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Because of this, the testing of the program has been molded around the usage of test case scenarios, which depicts the series of actions a user will take when using the program, mostly derived from the details that make up our Use Cases. </a:t>
            </a:r>
            <a:endParaRPr sz="14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a:latin typeface="Georgia"/>
                <a:ea typeface="Georgia"/>
                <a:cs typeface="Georgia"/>
                <a:sym typeface="Georgia"/>
              </a:rPr>
              <a:t>Questions?</a:t>
            </a:r>
            <a:endParaRPr b="1" sz="35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500">
                <a:latin typeface="Georgia"/>
                <a:ea typeface="Georgia"/>
                <a:cs typeface="Georgia"/>
                <a:sym typeface="Georgia"/>
              </a:rPr>
              <a:t>Project Description</a:t>
            </a:r>
            <a:endParaRPr b="1" sz="3500">
              <a:latin typeface="Georgia"/>
              <a:ea typeface="Georgia"/>
              <a:cs typeface="Georgia"/>
              <a:sym typeface="Georgia"/>
            </a:endParaRPr>
          </a:p>
          <a:p>
            <a:pPr indent="0" lvl="0" marL="0" rtl="0" algn="l">
              <a:spcBef>
                <a:spcPts val="0"/>
              </a:spcBef>
              <a:spcAft>
                <a:spcPts val="0"/>
              </a:spcAft>
              <a:buNone/>
            </a:pPr>
            <a:r>
              <a:t/>
            </a:r>
            <a:endParaRPr b="1" sz="3500">
              <a:latin typeface="Georgia"/>
              <a:ea typeface="Georgia"/>
              <a:cs typeface="Georgia"/>
              <a:sym typeface="Georgia"/>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Georgia"/>
                <a:ea typeface="Georgia"/>
                <a:cs typeface="Georgia"/>
                <a:sym typeface="Georgia"/>
              </a:rPr>
              <a:t>Unlink is a tool allowing users to input their personal information(PI) to find a list of websites that contain that information in order to assist the user in having their PI removed.</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a:latin typeface="Georgia"/>
                <a:ea typeface="Georgia"/>
                <a:cs typeface="Georgia"/>
                <a:sym typeface="Georgia"/>
              </a:rPr>
              <a:t>System Overview</a:t>
            </a:r>
            <a:endParaRPr b="1" sz="3500">
              <a:latin typeface="Georgia"/>
              <a:ea typeface="Georgia"/>
              <a:cs typeface="Georgia"/>
              <a:sym typeface="Georgia"/>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Desktop application</a:t>
            </a:r>
            <a:endParaRPr/>
          </a:p>
          <a:p>
            <a:pPr indent="-311150" lvl="0" marL="457200" rtl="0" algn="l">
              <a:spcBef>
                <a:spcPts val="0"/>
              </a:spcBef>
              <a:spcAft>
                <a:spcPts val="0"/>
              </a:spcAft>
              <a:buSzPts val="1300"/>
              <a:buChar char="➢"/>
            </a:pPr>
            <a:r>
              <a:rPr lang="en"/>
              <a:t>Built on Windows (but can run on any OS)</a:t>
            </a:r>
            <a:endParaRPr/>
          </a:p>
          <a:p>
            <a:pPr indent="-311150" lvl="0" marL="457200" rtl="0" algn="l">
              <a:spcBef>
                <a:spcPts val="0"/>
              </a:spcBef>
              <a:spcAft>
                <a:spcPts val="0"/>
              </a:spcAft>
              <a:buSzPts val="1300"/>
              <a:buChar char="➢"/>
            </a:pPr>
            <a:r>
              <a:rPr lang="en"/>
              <a:t>Built with Java</a:t>
            </a:r>
            <a:endParaRPr/>
          </a:p>
          <a:p>
            <a:pPr indent="-311150" lvl="0" marL="457200" rtl="0" algn="l">
              <a:spcBef>
                <a:spcPts val="0"/>
              </a:spcBef>
              <a:spcAft>
                <a:spcPts val="0"/>
              </a:spcAft>
              <a:buSzPts val="1300"/>
              <a:buChar char="➢"/>
            </a:pPr>
            <a:r>
              <a:rPr lang="en"/>
              <a:t>Portable with JVM</a:t>
            </a:r>
            <a:endParaRPr/>
          </a:p>
          <a:p>
            <a:pPr indent="-311150" lvl="0" marL="457200" rtl="0" algn="l">
              <a:spcBef>
                <a:spcPts val="0"/>
              </a:spcBef>
              <a:spcAft>
                <a:spcPts val="0"/>
              </a:spcAft>
              <a:buSzPts val="1300"/>
              <a:buChar char="➢"/>
            </a:pPr>
            <a:r>
              <a:rPr lang="en"/>
              <a:t>Eclipse IDE</a:t>
            </a:r>
            <a:endParaRPr/>
          </a:p>
          <a:p>
            <a:pPr indent="-311150" lvl="0" marL="457200" rtl="0" algn="l">
              <a:spcBef>
                <a:spcPts val="0"/>
              </a:spcBef>
              <a:spcAft>
                <a:spcPts val="0"/>
              </a:spcAft>
              <a:buSzPts val="1300"/>
              <a:buChar char="➢"/>
            </a:pPr>
            <a:r>
              <a:rPr lang="en"/>
              <a:t>Maven</a:t>
            </a:r>
            <a:endParaRPr/>
          </a:p>
          <a:p>
            <a:pPr indent="-311150" lvl="0" marL="457200" rtl="0" algn="l">
              <a:spcBef>
                <a:spcPts val="0"/>
              </a:spcBef>
              <a:spcAft>
                <a:spcPts val="0"/>
              </a:spcAft>
              <a:buSzPts val="1300"/>
              <a:buChar char="➢"/>
            </a:pPr>
            <a:r>
              <a:rPr lang="en"/>
              <a:t>Current size: 1.07 MB</a:t>
            </a:r>
            <a:endParaRPr/>
          </a:p>
          <a:p>
            <a:pPr indent="-311150" lvl="0" marL="457200" rtl="0" algn="l">
              <a:spcBef>
                <a:spcPts val="0"/>
              </a:spcBef>
              <a:spcAft>
                <a:spcPts val="0"/>
              </a:spcAft>
              <a:buSzPts val="1300"/>
              <a:buChar char="➢"/>
            </a:pPr>
            <a:r>
              <a:rPr lang="en"/>
              <a:t>System Architecture (Layers)</a:t>
            </a:r>
            <a:endParaRPr/>
          </a:p>
          <a:p>
            <a:pPr indent="-311150" lvl="0" marL="457200" rtl="0" algn="l">
              <a:spcBef>
                <a:spcPts val="0"/>
              </a:spcBef>
              <a:spcAft>
                <a:spcPts val="0"/>
              </a:spcAft>
              <a:buSzPts val="1300"/>
              <a:buChar char="➢"/>
            </a:pPr>
            <a:r>
              <a:rPr lang="en"/>
              <a:t>SerpAPI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6"/>
          <p:cNvPicPr preferRelativeResize="0"/>
          <p:nvPr/>
        </p:nvPicPr>
        <p:blipFill>
          <a:blip r:embed="rId3">
            <a:alphaModFix/>
          </a:blip>
          <a:stretch>
            <a:fillRect/>
          </a:stretch>
        </p:blipFill>
        <p:spPr>
          <a:xfrm>
            <a:off x="152400" y="152400"/>
            <a:ext cx="8839201" cy="486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7"/>
          <p:cNvPicPr preferRelativeResize="0"/>
          <p:nvPr/>
        </p:nvPicPr>
        <p:blipFill>
          <a:blip r:embed="rId3">
            <a:alphaModFix/>
          </a:blip>
          <a:stretch>
            <a:fillRect/>
          </a:stretch>
        </p:blipFill>
        <p:spPr>
          <a:xfrm>
            <a:off x="152400" y="1475338"/>
            <a:ext cx="8839200" cy="2192828"/>
          </a:xfrm>
          <a:prstGeom prst="rect">
            <a:avLst/>
          </a:prstGeom>
          <a:noFill/>
          <a:ln>
            <a:noFill/>
          </a:ln>
        </p:spPr>
      </p:pic>
      <p:sp>
        <p:nvSpPr>
          <p:cNvPr id="159" name="Google Shape;159;p17"/>
          <p:cNvSpPr txBox="1"/>
          <p:nvPr/>
        </p:nvSpPr>
        <p:spPr>
          <a:xfrm>
            <a:off x="1124750" y="454975"/>
            <a:ext cx="6786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Georgia"/>
                <a:ea typeface="Georgia"/>
                <a:cs typeface="Georgia"/>
                <a:sym typeface="Georgia"/>
              </a:rPr>
              <a:t>System Architecture (Layers)</a:t>
            </a:r>
            <a:endParaRPr b="1" sz="3000">
              <a:solidFill>
                <a:schemeClr val="lt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Georgia"/>
                <a:ea typeface="Georgia"/>
                <a:cs typeface="Georgia"/>
                <a:sym typeface="Georgia"/>
              </a:rPr>
              <a:t>Current Functionality</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Georgia"/>
              <a:buChar char="●"/>
            </a:pPr>
            <a:r>
              <a:rPr lang="en" sz="1400">
                <a:latin typeface="Georgia"/>
                <a:ea typeface="Georgia"/>
                <a:cs typeface="Georgia"/>
                <a:sym typeface="Georgia"/>
              </a:rPr>
              <a:t>GUI</a:t>
            </a:r>
            <a:endParaRPr sz="1400">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sz="1400">
                <a:latin typeface="Georgia"/>
                <a:ea typeface="Georgia"/>
                <a:cs typeface="Georgia"/>
                <a:sym typeface="Georgia"/>
              </a:rPr>
              <a:t>PI can be added or removed.</a:t>
            </a:r>
            <a:endParaRPr sz="1400">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sz="1400">
                <a:latin typeface="Georgia"/>
                <a:ea typeface="Georgia"/>
                <a:cs typeface="Georgia"/>
                <a:sym typeface="Georgia"/>
              </a:rPr>
              <a:t>SerpAPI integrated and fully functional.</a:t>
            </a:r>
            <a:endParaRPr sz="1400">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sz="1400">
                <a:latin typeface="Georgia"/>
                <a:ea typeface="Georgia"/>
                <a:cs typeface="Georgia"/>
                <a:sym typeface="Georgia"/>
              </a:rPr>
              <a:t>Concatenates</a:t>
            </a:r>
            <a:r>
              <a:rPr lang="en" sz="1400">
                <a:latin typeface="Georgia"/>
                <a:ea typeface="Georgia"/>
                <a:cs typeface="Georgia"/>
                <a:sym typeface="Georgia"/>
              </a:rPr>
              <a:t> all PI in the search into a single query</a:t>
            </a:r>
            <a:endParaRPr sz="1400">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sz="1400">
                <a:latin typeface="Georgia"/>
                <a:ea typeface="Georgia"/>
                <a:cs typeface="Georgia"/>
                <a:sym typeface="Georgia"/>
              </a:rPr>
              <a:t>Debug mode which avoids using real (limited) searches with SerpAPI and instead provides a copy of a pre-made search.</a:t>
            </a:r>
            <a:endParaRPr sz="14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9"/>
          <p:cNvPicPr preferRelativeResize="0"/>
          <p:nvPr/>
        </p:nvPicPr>
        <p:blipFill>
          <a:blip r:embed="rId3">
            <a:alphaModFix/>
          </a:blip>
          <a:stretch>
            <a:fillRect/>
          </a:stretch>
        </p:blipFill>
        <p:spPr>
          <a:xfrm>
            <a:off x="1466000" y="125988"/>
            <a:ext cx="6212000" cy="489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0"/>
          <p:cNvPicPr preferRelativeResize="0"/>
          <p:nvPr/>
        </p:nvPicPr>
        <p:blipFill rotWithShape="1">
          <a:blip r:embed="rId3">
            <a:alphaModFix/>
          </a:blip>
          <a:srcRect b="0" l="169" r="169" t="0"/>
          <a:stretch/>
        </p:blipFill>
        <p:spPr>
          <a:xfrm>
            <a:off x="1466000" y="125988"/>
            <a:ext cx="6211999" cy="48915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1"/>
          <p:cNvPicPr preferRelativeResize="0"/>
          <p:nvPr/>
        </p:nvPicPr>
        <p:blipFill rotWithShape="1">
          <a:blip r:embed="rId3">
            <a:alphaModFix/>
          </a:blip>
          <a:srcRect b="99" l="0" r="0" t="109"/>
          <a:stretch/>
        </p:blipFill>
        <p:spPr>
          <a:xfrm>
            <a:off x="1466000" y="125988"/>
            <a:ext cx="6211999" cy="489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