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2668250" cx="21717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990">
          <p15:clr>
            <a:srgbClr val="A4A3A4"/>
          </p15:clr>
        </p15:guide>
        <p15:guide id="2" pos="6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90" orient="horz"/>
        <p:guide pos="6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90158" y="685800"/>
            <a:ext cx="587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6293c3589_0_0:notes"/>
          <p:cNvSpPr/>
          <p:nvPr>
            <p:ph idx="2" type="sldImg"/>
          </p:nvPr>
        </p:nvSpPr>
        <p:spPr>
          <a:xfrm>
            <a:off x="490157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6293c35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6293c3589_0_50:notes"/>
          <p:cNvSpPr/>
          <p:nvPr>
            <p:ph idx="2" type="sldImg"/>
          </p:nvPr>
        </p:nvSpPr>
        <p:spPr>
          <a:xfrm>
            <a:off x="490157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6293c358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6293c3589_0_53:notes"/>
          <p:cNvSpPr/>
          <p:nvPr>
            <p:ph idx="2" type="sldImg"/>
          </p:nvPr>
        </p:nvSpPr>
        <p:spPr>
          <a:xfrm>
            <a:off x="490157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6293c358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6293c3589_0_56:notes"/>
          <p:cNvSpPr/>
          <p:nvPr>
            <p:ph idx="2" type="sldImg"/>
          </p:nvPr>
        </p:nvSpPr>
        <p:spPr>
          <a:xfrm>
            <a:off x="490157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6293c358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6293c3589_0_59:notes"/>
          <p:cNvSpPr/>
          <p:nvPr>
            <p:ph idx="2" type="sldImg"/>
          </p:nvPr>
        </p:nvSpPr>
        <p:spPr>
          <a:xfrm>
            <a:off x="490157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6293c358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6293c3589_0_62:notes"/>
          <p:cNvSpPr/>
          <p:nvPr>
            <p:ph idx="2" type="sldImg"/>
          </p:nvPr>
        </p:nvSpPr>
        <p:spPr>
          <a:xfrm>
            <a:off x="490157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6293c35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6293c3589_0_65:notes"/>
          <p:cNvSpPr/>
          <p:nvPr>
            <p:ph idx="2" type="sldImg"/>
          </p:nvPr>
        </p:nvSpPr>
        <p:spPr>
          <a:xfrm>
            <a:off x="490157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6293c358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6293c3589_0_68:notes"/>
          <p:cNvSpPr/>
          <p:nvPr>
            <p:ph idx="2" type="sldImg"/>
          </p:nvPr>
        </p:nvSpPr>
        <p:spPr>
          <a:xfrm>
            <a:off x="490157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6293c358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293c3589_0_71:notes"/>
          <p:cNvSpPr/>
          <p:nvPr>
            <p:ph idx="2" type="sldImg"/>
          </p:nvPr>
        </p:nvSpPr>
        <p:spPr>
          <a:xfrm>
            <a:off x="490157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293c358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40307" y="1833861"/>
            <a:ext cx="20236500" cy="5055600"/>
          </a:xfrm>
          <a:prstGeom prst="rect">
            <a:avLst/>
          </a:prstGeom>
        </p:spPr>
        <p:txBody>
          <a:bodyPr anchorCtr="0" anchor="b" bIns="219825" lIns="219825" spcFirstLastPara="1" rIns="219825" wrap="square" tIns="21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40288" y="6980345"/>
            <a:ext cx="20236500" cy="1952100"/>
          </a:xfrm>
          <a:prstGeom prst="rect">
            <a:avLst/>
          </a:prstGeom>
        </p:spPr>
        <p:txBody>
          <a:bodyPr anchorCtr="0" anchor="t" bIns="219825" lIns="219825" spcFirstLastPara="1" rIns="219825" wrap="square" tIns="2198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0122087" y="11485330"/>
            <a:ext cx="1303200" cy="969300"/>
          </a:xfrm>
          <a:prstGeom prst="rect">
            <a:avLst/>
          </a:prstGeom>
        </p:spPr>
        <p:txBody>
          <a:bodyPr anchorCtr="0" anchor="ctr" bIns="219825" lIns="219825" spcFirstLastPara="1" rIns="219825" wrap="square" tIns="21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40288" y="2724345"/>
            <a:ext cx="20236500" cy="4836000"/>
          </a:xfrm>
          <a:prstGeom prst="rect">
            <a:avLst/>
          </a:prstGeom>
        </p:spPr>
        <p:txBody>
          <a:bodyPr anchorCtr="0" anchor="b" bIns="219825" lIns="219825" spcFirstLastPara="1" rIns="219825" wrap="square" tIns="21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900"/>
              <a:buNone/>
              <a:defRPr sz="28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900"/>
              <a:buNone/>
              <a:defRPr sz="28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900"/>
              <a:buNone/>
              <a:defRPr sz="28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900"/>
              <a:buNone/>
              <a:defRPr sz="28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900"/>
              <a:buNone/>
              <a:defRPr sz="28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900"/>
              <a:buNone/>
              <a:defRPr sz="28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900"/>
              <a:buNone/>
              <a:defRPr sz="28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900"/>
              <a:buNone/>
              <a:defRPr sz="28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900"/>
              <a:buNone/>
              <a:defRPr sz="28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40288" y="7763813"/>
            <a:ext cx="20236500" cy="3203700"/>
          </a:xfrm>
          <a:prstGeom prst="rect">
            <a:avLst/>
          </a:prstGeom>
        </p:spPr>
        <p:txBody>
          <a:bodyPr anchorCtr="0" anchor="t" bIns="219825" lIns="219825" spcFirstLastPara="1" rIns="219825" wrap="square" tIns="219825">
            <a:noAutofit/>
          </a:bodyPr>
          <a:lstStyle>
            <a:lvl1pPr indent="-501650" lvl="0" marL="457200" algn="ctr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1pPr>
            <a:lvl2pPr indent="-444500" lvl="1" marL="914400" algn="ctr">
              <a:spcBef>
                <a:spcPts val="3800"/>
              </a:spcBef>
              <a:spcAft>
                <a:spcPts val="0"/>
              </a:spcAft>
              <a:buSzPts val="3400"/>
              <a:buChar char="○"/>
              <a:defRPr/>
            </a:lvl2pPr>
            <a:lvl3pPr indent="-444500" lvl="2" marL="1371600" algn="ctr">
              <a:spcBef>
                <a:spcPts val="3800"/>
              </a:spcBef>
              <a:spcAft>
                <a:spcPts val="0"/>
              </a:spcAft>
              <a:buSzPts val="3400"/>
              <a:buChar char="■"/>
              <a:defRPr/>
            </a:lvl3pPr>
            <a:lvl4pPr indent="-444500" lvl="3" marL="1828800" algn="ctr">
              <a:spcBef>
                <a:spcPts val="3800"/>
              </a:spcBef>
              <a:spcAft>
                <a:spcPts val="0"/>
              </a:spcAft>
              <a:buSzPts val="3400"/>
              <a:buChar char="●"/>
              <a:defRPr/>
            </a:lvl4pPr>
            <a:lvl5pPr indent="-444500" lvl="4" marL="2286000" algn="ctr">
              <a:spcBef>
                <a:spcPts val="3800"/>
              </a:spcBef>
              <a:spcAft>
                <a:spcPts val="0"/>
              </a:spcAft>
              <a:buSzPts val="3400"/>
              <a:buChar char="○"/>
              <a:defRPr/>
            </a:lvl5pPr>
            <a:lvl6pPr indent="-444500" lvl="5" marL="2743200" algn="ctr">
              <a:spcBef>
                <a:spcPts val="3800"/>
              </a:spcBef>
              <a:spcAft>
                <a:spcPts val="0"/>
              </a:spcAft>
              <a:buSzPts val="3400"/>
              <a:buChar char="■"/>
              <a:defRPr/>
            </a:lvl6pPr>
            <a:lvl7pPr indent="-444500" lvl="6" marL="3200400" algn="ctr">
              <a:spcBef>
                <a:spcPts val="3800"/>
              </a:spcBef>
              <a:spcAft>
                <a:spcPts val="0"/>
              </a:spcAft>
              <a:buSzPts val="3400"/>
              <a:buChar char="●"/>
              <a:defRPr/>
            </a:lvl7pPr>
            <a:lvl8pPr indent="-444500" lvl="7" marL="3657600" algn="ctr">
              <a:spcBef>
                <a:spcPts val="3800"/>
              </a:spcBef>
              <a:spcAft>
                <a:spcPts val="0"/>
              </a:spcAft>
              <a:buSzPts val="3400"/>
              <a:buChar char="○"/>
              <a:defRPr/>
            </a:lvl8pPr>
            <a:lvl9pPr indent="-444500" lvl="8" marL="4114800" algn="ctr">
              <a:spcBef>
                <a:spcPts val="3800"/>
              </a:spcBef>
              <a:spcAft>
                <a:spcPts val="3800"/>
              </a:spcAft>
              <a:buSzPts val="3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0122087" y="11485330"/>
            <a:ext cx="1303200" cy="969300"/>
          </a:xfrm>
          <a:prstGeom prst="rect">
            <a:avLst/>
          </a:prstGeom>
        </p:spPr>
        <p:txBody>
          <a:bodyPr anchorCtr="0" anchor="ctr" bIns="219825" lIns="219825" spcFirstLastPara="1" rIns="219825" wrap="square" tIns="21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0122087" y="11485330"/>
            <a:ext cx="1303200" cy="969300"/>
          </a:xfrm>
          <a:prstGeom prst="rect">
            <a:avLst/>
          </a:prstGeom>
        </p:spPr>
        <p:txBody>
          <a:bodyPr anchorCtr="0" anchor="ctr" bIns="219825" lIns="219825" spcFirstLastPara="1" rIns="219825" wrap="square" tIns="21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40288" y="5297464"/>
            <a:ext cx="20236500" cy="2073300"/>
          </a:xfrm>
          <a:prstGeom prst="rect">
            <a:avLst/>
          </a:prstGeom>
        </p:spPr>
        <p:txBody>
          <a:bodyPr anchorCtr="0" anchor="ctr" bIns="219825" lIns="219825" spcFirstLastPara="1" rIns="219825" wrap="square" tIns="21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0122087" y="11485330"/>
            <a:ext cx="1303200" cy="969300"/>
          </a:xfrm>
          <a:prstGeom prst="rect">
            <a:avLst/>
          </a:prstGeom>
        </p:spPr>
        <p:txBody>
          <a:bodyPr anchorCtr="0" anchor="ctr" bIns="219825" lIns="219825" spcFirstLastPara="1" rIns="219825" wrap="square" tIns="21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40288" y="1096080"/>
            <a:ext cx="20236500" cy="1410600"/>
          </a:xfrm>
          <a:prstGeom prst="rect">
            <a:avLst/>
          </a:prstGeom>
        </p:spPr>
        <p:txBody>
          <a:bodyPr anchorCtr="0" anchor="t" bIns="219825" lIns="219825" spcFirstLastPara="1" rIns="219825" wrap="square" tIns="21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40288" y="2838503"/>
            <a:ext cx="20236500" cy="8414400"/>
          </a:xfrm>
          <a:prstGeom prst="rect">
            <a:avLst/>
          </a:prstGeom>
        </p:spPr>
        <p:txBody>
          <a:bodyPr anchorCtr="0" anchor="t" bIns="219825" lIns="219825" spcFirstLastPara="1" rIns="219825" wrap="square" tIns="219825">
            <a:noAutofit/>
          </a:bodyPr>
          <a:lstStyle>
            <a:lvl1pPr indent="-501650" lvl="0" marL="45720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1pPr>
            <a:lvl2pPr indent="-444500" lvl="1" marL="914400">
              <a:spcBef>
                <a:spcPts val="3800"/>
              </a:spcBef>
              <a:spcAft>
                <a:spcPts val="0"/>
              </a:spcAft>
              <a:buSzPts val="3400"/>
              <a:buChar char="○"/>
              <a:defRPr/>
            </a:lvl2pPr>
            <a:lvl3pPr indent="-444500" lvl="2" marL="1371600">
              <a:spcBef>
                <a:spcPts val="3800"/>
              </a:spcBef>
              <a:spcAft>
                <a:spcPts val="0"/>
              </a:spcAft>
              <a:buSzPts val="3400"/>
              <a:buChar char="■"/>
              <a:defRPr/>
            </a:lvl3pPr>
            <a:lvl4pPr indent="-444500" lvl="3" marL="1828800">
              <a:spcBef>
                <a:spcPts val="3800"/>
              </a:spcBef>
              <a:spcAft>
                <a:spcPts val="0"/>
              </a:spcAft>
              <a:buSzPts val="3400"/>
              <a:buChar char="●"/>
              <a:defRPr/>
            </a:lvl4pPr>
            <a:lvl5pPr indent="-444500" lvl="4" marL="2286000">
              <a:spcBef>
                <a:spcPts val="3800"/>
              </a:spcBef>
              <a:spcAft>
                <a:spcPts val="0"/>
              </a:spcAft>
              <a:buSzPts val="3400"/>
              <a:buChar char="○"/>
              <a:defRPr/>
            </a:lvl5pPr>
            <a:lvl6pPr indent="-444500" lvl="5" marL="2743200">
              <a:spcBef>
                <a:spcPts val="3800"/>
              </a:spcBef>
              <a:spcAft>
                <a:spcPts val="0"/>
              </a:spcAft>
              <a:buSzPts val="3400"/>
              <a:buChar char="■"/>
              <a:defRPr/>
            </a:lvl6pPr>
            <a:lvl7pPr indent="-444500" lvl="6" marL="3200400">
              <a:spcBef>
                <a:spcPts val="3800"/>
              </a:spcBef>
              <a:spcAft>
                <a:spcPts val="0"/>
              </a:spcAft>
              <a:buSzPts val="3400"/>
              <a:buChar char="●"/>
              <a:defRPr/>
            </a:lvl7pPr>
            <a:lvl8pPr indent="-444500" lvl="7" marL="3657600">
              <a:spcBef>
                <a:spcPts val="3800"/>
              </a:spcBef>
              <a:spcAft>
                <a:spcPts val="0"/>
              </a:spcAft>
              <a:buSzPts val="3400"/>
              <a:buChar char="○"/>
              <a:defRPr/>
            </a:lvl8pPr>
            <a:lvl9pPr indent="-444500" lvl="8" marL="4114800">
              <a:spcBef>
                <a:spcPts val="3800"/>
              </a:spcBef>
              <a:spcAft>
                <a:spcPts val="3800"/>
              </a:spcAft>
              <a:buSzPts val="3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0122087" y="11485330"/>
            <a:ext cx="1303200" cy="969300"/>
          </a:xfrm>
          <a:prstGeom prst="rect">
            <a:avLst/>
          </a:prstGeom>
        </p:spPr>
        <p:txBody>
          <a:bodyPr anchorCtr="0" anchor="ctr" bIns="219825" lIns="219825" spcFirstLastPara="1" rIns="219825" wrap="square" tIns="21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40288" y="1096080"/>
            <a:ext cx="20236500" cy="1410600"/>
          </a:xfrm>
          <a:prstGeom prst="rect">
            <a:avLst/>
          </a:prstGeom>
        </p:spPr>
        <p:txBody>
          <a:bodyPr anchorCtr="0" anchor="t" bIns="219825" lIns="219825" spcFirstLastPara="1" rIns="219825" wrap="square" tIns="21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40288" y="2838503"/>
            <a:ext cx="9499800" cy="8414400"/>
          </a:xfrm>
          <a:prstGeom prst="rect">
            <a:avLst/>
          </a:prstGeom>
        </p:spPr>
        <p:txBody>
          <a:bodyPr anchorCtr="0" anchor="t" bIns="219825" lIns="219825" spcFirstLastPara="1" rIns="219825" wrap="square" tIns="219825">
            <a:noAutofit/>
          </a:bodyPr>
          <a:lstStyle>
            <a:lvl1pPr indent="-444500" lvl="0" marL="4572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1pPr>
            <a:lvl2pPr indent="-412750" lvl="1" marL="914400">
              <a:spcBef>
                <a:spcPts val="3800"/>
              </a:spcBef>
              <a:spcAft>
                <a:spcPts val="0"/>
              </a:spcAft>
              <a:buSzPts val="2900"/>
              <a:buChar char="○"/>
              <a:defRPr sz="2900"/>
            </a:lvl2pPr>
            <a:lvl3pPr indent="-412750" lvl="2" marL="1371600">
              <a:spcBef>
                <a:spcPts val="3800"/>
              </a:spcBef>
              <a:spcAft>
                <a:spcPts val="0"/>
              </a:spcAft>
              <a:buSzPts val="2900"/>
              <a:buChar char="■"/>
              <a:defRPr sz="2900"/>
            </a:lvl3pPr>
            <a:lvl4pPr indent="-412750" lvl="3" marL="1828800">
              <a:spcBef>
                <a:spcPts val="3800"/>
              </a:spcBef>
              <a:spcAft>
                <a:spcPts val="0"/>
              </a:spcAft>
              <a:buSzPts val="2900"/>
              <a:buChar char="●"/>
              <a:defRPr sz="2900"/>
            </a:lvl4pPr>
            <a:lvl5pPr indent="-412750" lvl="4" marL="2286000">
              <a:spcBef>
                <a:spcPts val="3800"/>
              </a:spcBef>
              <a:spcAft>
                <a:spcPts val="0"/>
              </a:spcAft>
              <a:buSzPts val="2900"/>
              <a:buChar char="○"/>
              <a:defRPr sz="2900"/>
            </a:lvl5pPr>
            <a:lvl6pPr indent="-412750" lvl="5" marL="2743200">
              <a:spcBef>
                <a:spcPts val="3800"/>
              </a:spcBef>
              <a:spcAft>
                <a:spcPts val="0"/>
              </a:spcAft>
              <a:buSzPts val="2900"/>
              <a:buChar char="■"/>
              <a:defRPr sz="2900"/>
            </a:lvl6pPr>
            <a:lvl7pPr indent="-412750" lvl="6" marL="3200400">
              <a:spcBef>
                <a:spcPts val="3800"/>
              </a:spcBef>
              <a:spcAft>
                <a:spcPts val="0"/>
              </a:spcAft>
              <a:buSzPts val="2900"/>
              <a:buChar char="●"/>
              <a:defRPr sz="2900"/>
            </a:lvl7pPr>
            <a:lvl8pPr indent="-412750" lvl="7" marL="3657600">
              <a:spcBef>
                <a:spcPts val="3800"/>
              </a:spcBef>
              <a:spcAft>
                <a:spcPts val="0"/>
              </a:spcAft>
              <a:buSzPts val="2900"/>
              <a:buChar char="○"/>
              <a:defRPr sz="2900"/>
            </a:lvl8pPr>
            <a:lvl9pPr indent="-412750" lvl="8" marL="4114800">
              <a:spcBef>
                <a:spcPts val="3800"/>
              </a:spcBef>
              <a:spcAft>
                <a:spcPts val="3800"/>
              </a:spcAft>
              <a:buSzPts val="2900"/>
              <a:buChar char="■"/>
              <a:defRPr sz="2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476950" y="2838503"/>
            <a:ext cx="9499800" cy="8414400"/>
          </a:xfrm>
          <a:prstGeom prst="rect">
            <a:avLst/>
          </a:prstGeom>
        </p:spPr>
        <p:txBody>
          <a:bodyPr anchorCtr="0" anchor="t" bIns="219825" lIns="219825" spcFirstLastPara="1" rIns="219825" wrap="square" tIns="219825">
            <a:noAutofit/>
          </a:bodyPr>
          <a:lstStyle>
            <a:lvl1pPr indent="-444500" lvl="0" marL="4572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1pPr>
            <a:lvl2pPr indent="-412750" lvl="1" marL="914400">
              <a:spcBef>
                <a:spcPts val="3800"/>
              </a:spcBef>
              <a:spcAft>
                <a:spcPts val="0"/>
              </a:spcAft>
              <a:buSzPts val="2900"/>
              <a:buChar char="○"/>
              <a:defRPr sz="2900"/>
            </a:lvl2pPr>
            <a:lvl3pPr indent="-412750" lvl="2" marL="1371600">
              <a:spcBef>
                <a:spcPts val="3800"/>
              </a:spcBef>
              <a:spcAft>
                <a:spcPts val="0"/>
              </a:spcAft>
              <a:buSzPts val="2900"/>
              <a:buChar char="■"/>
              <a:defRPr sz="2900"/>
            </a:lvl3pPr>
            <a:lvl4pPr indent="-412750" lvl="3" marL="1828800">
              <a:spcBef>
                <a:spcPts val="3800"/>
              </a:spcBef>
              <a:spcAft>
                <a:spcPts val="0"/>
              </a:spcAft>
              <a:buSzPts val="2900"/>
              <a:buChar char="●"/>
              <a:defRPr sz="2900"/>
            </a:lvl4pPr>
            <a:lvl5pPr indent="-412750" lvl="4" marL="2286000">
              <a:spcBef>
                <a:spcPts val="3800"/>
              </a:spcBef>
              <a:spcAft>
                <a:spcPts val="0"/>
              </a:spcAft>
              <a:buSzPts val="2900"/>
              <a:buChar char="○"/>
              <a:defRPr sz="2900"/>
            </a:lvl5pPr>
            <a:lvl6pPr indent="-412750" lvl="5" marL="2743200">
              <a:spcBef>
                <a:spcPts val="3800"/>
              </a:spcBef>
              <a:spcAft>
                <a:spcPts val="0"/>
              </a:spcAft>
              <a:buSzPts val="2900"/>
              <a:buChar char="■"/>
              <a:defRPr sz="2900"/>
            </a:lvl6pPr>
            <a:lvl7pPr indent="-412750" lvl="6" marL="3200400">
              <a:spcBef>
                <a:spcPts val="3800"/>
              </a:spcBef>
              <a:spcAft>
                <a:spcPts val="0"/>
              </a:spcAft>
              <a:buSzPts val="2900"/>
              <a:buChar char="●"/>
              <a:defRPr sz="2900"/>
            </a:lvl7pPr>
            <a:lvl8pPr indent="-412750" lvl="7" marL="3657600">
              <a:spcBef>
                <a:spcPts val="3800"/>
              </a:spcBef>
              <a:spcAft>
                <a:spcPts val="0"/>
              </a:spcAft>
              <a:buSzPts val="2900"/>
              <a:buChar char="○"/>
              <a:defRPr sz="2900"/>
            </a:lvl8pPr>
            <a:lvl9pPr indent="-412750" lvl="8" marL="4114800">
              <a:spcBef>
                <a:spcPts val="3800"/>
              </a:spcBef>
              <a:spcAft>
                <a:spcPts val="3800"/>
              </a:spcAft>
              <a:buSzPts val="2900"/>
              <a:buChar char="■"/>
              <a:defRPr sz="2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0122087" y="11485330"/>
            <a:ext cx="1303200" cy="969300"/>
          </a:xfrm>
          <a:prstGeom prst="rect">
            <a:avLst/>
          </a:prstGeom>
        </p:spPr>
        <p:txBody>
          <a:bodyPr anchorCtr="0" anchor="ctr" bIns="219825" lIns="219825" spcFirstLastPara="1" rIns="219825" wrap="square" tIns="21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40288" y="1096080"/>
            <a:ext cx="20236500" cy="1410600"/>
          </a:xfrm>
          <a:prstGeom prst="rect">
            <a:avLst/>
          </a:prstGeom>
        </p:spPr>
        <p:txBody>
          <a:bodyPr anchorCtr="0" anchor="t" bIns="219825" lIns="219825" spcFirstLastPara="1" rIns="219825" wrap="square" tIns="21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0122087" y="11485330"/>
            <a:ext cx="1303200" cy="969300"/>
          </a:xfrm>
          <a:prstGeom prst="rect">
            <a:avLst/>
          </a:prstGeom>
        </p:spPr>
        <p:txBody>
          <a:bodyPr anchorCtr="0" anchor="ctr" bIns="219825" lIns="219825" spcFirstLastPara="1" rIns="219825" wrap="square" tIns="21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40288" y="1368422"/>
            <a:ext cx="6669000" cy="1861200"/>
          </a:xfrm>
          <a:prstGeom prst="rect">
            <a:avLst/>
          </a:prstGeom>
        </p:spPr>
        <p:txBody>
          <a:bodyPr anchorCtr="0" anchor="b" bIns="219825" lIns="219825" spcFirstLastPara="1" rIns="219825" wrap="square" tIns="21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40288" y="3422533"/>
            <a:ext cx="6669000" cy="7830600"/>
          </a:xfrm>
          <a:prstGeom prst="rect">
            <a:avLst/>
          </a:prstGeom>
        </p:spPr>
        <p:txBody>
          <a:bodyPr anchorCtr="0" anchor="t" bIns="219825" lIns="219825" spcFirstLastPara="1" rIns="219825" wrap="square" tIns="219825">
            <a:no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1pPr>
            <a:lvl2pPr indent="-412750" lvl="1" marL="914400">
              <a:spcBef>
                <a:spcPts val="3800"/>
              </a:spcBef>
              <a:spcAft>
                <a:spcPts val="0"/>
              </a:spcAft>
              <a:buSzPts val="2900"/>
              <a:buChar char="○"/>
              <a:defRPr sz="2900"/>
            </a:lvl2pPr>
            <a:lvl3pPr indent="-412750" lvl="2" marL="1371600">
              <a:spcBef>
                <a:spcPts val="3800"/>
              </a:spcBef>
              <a:spcAft>
                <a:spcPts val="0"/>
              </a:spcAft>
              <a:buSzPts val="2900"/>
              <a:buChar char="■"/>
              <a:defRPr sz="2900"/>
            </a:lvl3pPr>
            <a:lvl4pPr indent="-412750" lvl="3" marL="1828800">
              <a:spcBef>
                <a:spcPts val="3800"/>
              </a:spcBef>
              <a:spcAft>
                <a:spcPts val="0"/>
              </a:spcAft>
              <a:buSzPts val="2900"/>
              <a:buChar char="●"/>
              <a:defRPr sz="2900"/>
            </a:lvl4pPr>
            <a:lvl5pPr indent="-412750" lvl="4" marL="2286000">
              <a:spcBef>
                <a:spcPts val="3800"/>
              </a:spcBef>
              <a:spcAft>
                <a:spcPts val="0"/>
              </a:spcAft>
              <a:buSzPts val="2900"/>
              <a:buChar char="○"/>
              <a:defRPr sz="2900"/>
            </a:lvl5pPr>
            <a:lvl6pPr indent="-412750" lvl="5" marL="2743200">
              <a:spcBef>
                <a:spcPts val="3800"/>
              </a:spcBef>
              <a:spcAft>
                <a:spcPts val="0"/>
              </a:spcAft>
              <a:buSzPts val="2900"/>
              <a:buChar char="■"/>
              <a:defRPr sz="2900"/>
            </a:lvl6pPr>
            <a:lvl7pPr indent="-412750" lvl="6" marL="3200400">
              <a:spcBef>
                <a:spcPts val="3800"/>
              </a:spcBef>
              <a:spcAft>
                <a:spcPts val="0"/>
              </a:spcAft>
              <a:buSzPts val="2900"/>
              <a:buChar char="●"/>
              <a:defRPr sz="2900"/>
            </a:lvl7pPr>
            <a:lvl8pPr indent="-412750" lvl="7" marL="3657600">
              <a:spcBef>
                <a:spcPts val="3800"/>
              </a:spcBef>
              <a:spcAft>
                <a:spcPts val="0"/>
              </a:spcAft>
              <a:buSzPts val="2900"/>
              <a:buChar char="○"/>
              <a:defRPr sz="2900"/>
            </a:lvl8pPr>
            <a:lvl9pPr indent="-412750" lvl="8" marL="4114800">
              <a:spcBef>
                <a:spcPts val="3800"/>
              </a:spcBef>
              <a:spcAft>
                <a:spcPts val="3800"/>
              </a:spcAft>
              <a:buSzPts val="2900"/>
              <a:buChar char="■"/>
              <a:defRPr sz="2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0122087" y="11485330"/>
            <a:ext cx="1303200" cy="969300"/>
          </a:xfrm>
          <a:prstGeom prst="rect">
            <a:avLst/>
          </a:prstGeom>
        </p:spPr>
        <p:txBody>
          <a:bodyPr anchorCtr="0" anchor="ctr" bIns="219825" lIns="219825" spcFirstLastPara="1" rIns="219825" wrap="square" tIns="21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64344" y="1108703"/>
            <a:ext cx="15123600" cy="10075500"/>
          </a:xfrm>
          <a:prstGeom prst="rect">
            <a:avLst/>
          </a:prstGeom>
        </p:spPr>
        <p:txBody>
          <a:bodyPr anchorCtr="0" anchor="ctr" bIns="219825" lIns="219825" spcFirstLastPara="1" rIns="219825" wrap="square" tIns="21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1pPr>
            <a:lvl2pPr lvl="1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2pPr>
            <a:lvl3pPr lvl="2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3pPr>
            <a:lvl4pPr lvl="3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4pPr>
            <a:lvl5pPr lvl="4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5pPr>
            <a:lvl6pPr lvl="5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6pPr>
            <a:lvl7pPr lvl="6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7pPr>
            <a:lvl8pPr lvl="7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8pPr>
            <a:lvl9pPr lvl="8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0122087" y="11485330"/>
            <a:ext cx="1303200" cy="969300"/>
          </a:xfrm>
          <a:prstGeom prst="rect">
            <a:avLst/>
          </a:prstGeom>
        </p:spPr>
        <p:txBody>
          <a:bodyPr anchorCtr="0" anchor="ctr" bIns="219825" lIns="219825" spcFirstLastPara="1" rIns="219825" wrap="square" tIns="21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858500" y="-308"/>
            <a:ext cx="10858500" cy="1266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19825" lIns="219825" spcFirstLastPara="1" rIns="219825" wrap="square" tIns="219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30563" y="3037264"/>
            <a:ext cx="9607500" cy="3650700"/>
          </a:xfrm>
          <a:prstGeom prst="rect">
            <a:avLst/>
          </a:prstGeom>
        </p:spPr>
        <p:txBody>
          <a:bodyPr anchorCtr="0" anchor="b" bIns="219825" lIns="219825" spcFirstLastPara="1" rIns="219825" wrap="square" tIns="21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30563" y="6903870"/>
            <a:ext cx="9607500" cy="3042000"/>
          </a:xfrm>
          <a:prstGeom prst="rect">
            <a:avLst/>
          </a:prstGeom>
        </p:spPr>
        <p:txBody>
          <a:bodyPr anchorCtr="0" anchor="t" bIns="219825" lIns="219825" spcFirstLastPara="1" rIns="219825" wrap="square" tIns="2198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731313" y="1783370"/>
            <a:ext cx="9112800" cy="9100800"/>
          </a:xfrm>
          <a:prstGeom prst="rect">
            <a:avLst/>
          </a:prstGeom>
        </p:spPr>
        <p:txBody>
          <a:bodyPr anchorCtr="0" anchor="ctr" bIns="219825" lIns="219825" spcFirstLastPara="1" rIns="219825" wrap="square" tIns="219825">
            <a:noAutofit/>
          </a:bodyPr>
          <a:lstStyle>
            <a:lvl1pPr indent="-501650" lvl="0" marL="45720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1pPr>
            <a:lvl2pPr indent="-444500" lvl="1" marL="914400">
              <a:spcBef>
                <a:spcPts val="3800"/>
              </a:spcBef>
              <a:spcAft>
                <a:spcPts val="0"/>
              </a:spcAft>
              <a:buSzPts val="3400"/>
              <a:buChar char="○"/>
              <a:defRPr/>
            </a:lvl2pPr>
            <a:lvl3pPr indent="-444500" lvl="2" marL="1371600">
              <a:spcBef>
                <a:spcPts val="3800"/>
              </a:spcBef>
              <a:spcAft>
                <a:spcPts val="0"/>
              </a:spcAft>
              <a:buSzPts val="3400"/>
              <a:buChar char="■"/>
              <a:defRPr/>
            </a:lvl3pPr>
            <a:lvl4pPr indent="-444500" lvl="3" marL="1828800">
              <a:spcBef>
                <a:spcPts val="3800"/>
              </a:spcBef>
              <a:spcAft>
                <a:spcPts val="0"/>
              </a:spcAft>
              <a:buSzPts val="3400"/>
              <a:buChar char="●"/>
              <a:defRPr/>
            </a:lvl4pPr>
            <a:lvl5pPr indent="-444500" lvl="4" marL="2286000">
              <a:spcBef>
                <a:spcPts val="3800"/>
              </a:spcBef>
              <a:spcAft>
                <a:spcPts val="0"/>
              </a:spcAft>
              <a:buSzPts val="3400"/>
              <a:buChar char="○"/>
              <a:defRPr/>
            </a:lvl5pPr>
            <a:lvl6pPr indent="-444500" lvl="5" marL="2743200">
              <a:spcBef>
                <a:spcPts val="3800"/>
              </a:spcBef>
              <a:spcAft>
                <a:spcPts val="0"/>
              </a:spcAft>
              <a:buSzPts val="3400"/>
              <a:buChar char="■"/>
              <a:defRPr/>
            </a:lvl6pPr>
            <a:lvl7pPr indent="-444500" lvl="6" marL="3200400">
              <a:spcBef>
                <a:spcPts val="3800"/>
              </a:spcBef>
              <a:spcAft>
                <a:spcPts val="0"/>
              </a:spcAft>
              <a:buSzPts val="3400"/>
              <a:buChar char="●"/>
              <a:defRPr/>
            </a:lvl7pPr>
            <a:lvl8pPr indent="-444500" lvl="7" marL="3657600">
              <a:spcBef>
                <a:spcPts val="3800"/>
              </a:spcBef>
              <a:spcAft>
                <a:spcPts val="0"/>
              </a:spcAft>
              <a:buSzPts val="3400"/>
              <a:buChar char="○"/>
              <a:defRPr/>
            </a:lvl8pPr>
            <a:lvl9pPr indent="-444500" lvl="8" marL="4114800">
              <a:spcBef>
                <a:spcPts val="3800"/>
              </a:spcBef>
              <a:spcAft>
                <a:spcPts val="3800"/>
              </a:spcAft>
              <a:buSzPts val="3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0122087" y="11485330"/>
            <a:ext cx="1303200" cy="969300"/>
          </a:xfrm>
          <a:prstGeom prst="rect">
            <a:avLst/>
          </a:prstGeom>
        </p:spPr>
        <p:txBody>
          <a:bodyPr anchorCtr="0" anchor="ctr" bIns="219825" lIns="219825" spcFirstLastPara="1" rIns="219825" wrap="square" tIns="21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40288" y="10419750"/>
            <a:ext cx="14247300" cy="1490400"/>
          </a:xfrm>
          <a:prstGeom prst="rect">
            <a:avLst/>
          </a:prstGeom>
        </p:spPr>
        <p:txBody>
          <a:bodyPr anchorCtr="0" anchor="ctr" bIns="219825" lIns="219825" spcFirstLastPara="1" rIns="219825" wrap="square" tIns="2198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0122087" y="11485330"/>
            <a:ext cx="1303200" cy="969300"/>
          </a:xfrm>
          <a:prstGeom prst="rect">
            <a:avLst/>
          </a:prstGeom>
        </p:spPr>
        <p:txBody>
          <a:bodyPr anchorCtr="0" anchor="ctr" bIns="219825" lIns="219825" spcFirstLastPara="1" rIns="219825" wrap="square" tIns="21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0288" y="1096080"/>
            <a:ext cx="202365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825" lIns="219825" spcFirstLastPara="1" rIns="219825" wrap="square" tIns="21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0288" y="2838503"/>
            <a:ext cx="20236500" cy="84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825" lIns="219825" spcFirstLastPara="1" rIns="219825" wrap="square" tIns="219825">
            <a:noAutofit/>
          </a:bodyPr>
          <a:lstStyle>
            <a:lvl1pPr indent="-501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●"/>
              <a:defRPr sz="4300">
                <a:solidFill>
                  <a:schemeClr val="dk2"/>
                </a:solidFill>
              </a:defRPr>
            </a:lvl1pPr>
            <a:lvl2pPr indent="-444500" lvl="1" marL="91440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chemeClr val="dk2"/>
              </a:buClr>
              <a:buSzPts val="3400"/>
              <a:buChar char="○"/>
              <a:defRPr sz="3400">
                <a:solidFill>
                  <a:schemeClr val="dk2"/>
                </a:solidFill>
              </a:defRPr>
            </a:lvl2pPr>
            <a:lvl3pPr indent="-444500" lvl="2" marL="137160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chemeClr val="dk2"/>
              </a:buClr>
              <a:buSzPts val="3400"/>
              <a:buChar char="■"/>
              <a:defRPr sz="3400">
                <a:solidFill>
                  <a:schemeClr val="dk2"/>
                </a:solidFill>
              </a:defRPr>
            </a:lvl3pPr>
            <a:lvl4pPr indent="-444500" lvl="3" marL="182880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chemeClr val="dk2"/>
              </a:buClr>
              <a:buSzPts val="3400"/>
              <a:buChar char="●"/>
              <a:defRPr sz="3400">
                <a:solidFill>
                  <a:schemeClr val="dk2"/>
                </a:solidFill>
              </a:defRPr>
            </a:lvl4pPr>
            <a:lvl5pPr indent="-444500" lvl="4" marL="228600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chemeClr val="dk2"/>
              </a:buClr>
              <a:buSzPts val="3400"/>
              <a:buChar char="○"/>
              <a:defRPr sz="3400">
                <a:solidFill>
                  <a:schemeClr val="dk2"/>
                </a:solidFill>
              </a:defRPr>
            </a:lvl5pPr>
            <a:lvl6pPr indent="-444500" lvl="5" marL="274320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chemeClr val="dk2"/>
              </a:buClr>
              <a:buSzPts val="3400"/>
              <a:buChar char="■"/>
              <a:defRPr sz="3400">
                <a:solidFill>
                  <a:schemeClr val="dk2"/>
                </a:solidFill>
              </a:defRPr>
            </a:lvl6pPr>
            <a:lvl7pPr indent="-444500" lvl="6" marL="320040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chemeClr val="dk2"/>
              </a:buClr>
              <a:buSzPts val="3400"/>
              <a:buChar char="●"/>
              <a:defRPr sz="3400">
                <a:solidFill>
                  <a:schemeClr val="dk2"/>
                </a:solidFill>
              </a:defRPr>
            </a:lvl7pPr>
            <a:lvl8pPr indent="-444500" lvl="7" marL="365760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chemeClr val="dk2"/>
              </a:buClr>
              <a:buSzPts val="3400"/>
              <a:buChar char="○"/>
              <a:defRPr sz="3400">
                <a:solidFill>
                  <a:schemeClr val="dk2"/>
                </a:solidFill>
              </a:defRPr>
            </a:lvl8pPr>
            <a:lvl9pPr indent="-444500" lvl="8" marL="4114800">
              <a:lnSpc>
                <a:spcPct val="115000"/>
              </a:lnSpc>
              <a:spcBef>
                <a:spcPts val="3800"/>
              </a:spcBef>
              <a:spcAft>
                <a:spcPts val="3800"/>
              </a:spcAft>
              <a:buClr>
                <a:schemeClr val="dk2"/>
              </a:buClr>
              <a:buSzPts val="3400"/>
              <a:buChar char="■"/>
              <a:defRPr sz="3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122087" y="11485330"/>
            <a:ext cx="13032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825" lIns="219825" spcFirstLastPara="1" rIns="219825" wrap="square" tIns="219825">
            <a:noAutofit/>
          </a:bodyPr>
          <a:lstStyle>
            <a:lvl1pPr lvl="0" algn="r">
              <a:buNone/>
              <a:defRPr sz="2400">
                <a:solidFill>
                  <a:schemeClr val="dk2"/>
                </a:solidFill>
              </a:defRPr>
            </a:lvl1pPr>
            <a:lvl2pPr lvl="1" algn="r">
              <a:buNone/>
              <a:defRPr sz="2400">
                <a:solidFill>
                  <a:schemeClr val="dk2"/>
                </a:solidFill>
              </a:defRPr>
            </a:lvl2pPr>
            <a:lvl3pPr lvl="2" algn="r">
              <a:buNone/>
              <a:defRPr sz="2400">
                <a:solidFill>
                  <a:schemeClr val="dk2"/>
                </a:solidFill>
              </a:defRPr>
            </a:lvl3pPr>
            <a:lvl4pPr lvl="3" algn="r">
              <a:buNone/>
              <a:defRPr sz="2400">
                <a:solidFill>
                  <a:schemeClr val="dk2"/>
                </a:solidFill>
              </a:defRPr>
            </a:lvl4pPr>
            <a:lvl5pPr lvl="4" algn="r">
              <a:buNone/>
              <a:defRPr sz="2400">
                <a:solidFill>
                  <a:schemeClr val="dk2"/>
                </a:solidFill>
              </a:defRPr>
            </a:lvl5pPr>
            <a:lvl6pPr lvl="5" algn="r">
              <a:buNone/>
              <a:defRPr sz="2400">
                <a:solidFill>
                  <a:schemeClr val="dk2"/>
                </a:solidFill>
              </a:defRPr>
            </a:lvl6pPr>
            <a:lvl7pPr lvl="6" algn="r">
              <a:buNone/>
              <a:defRPr sz="2400">
                <a:solidFill>
                  <a:schemeClr val="dk2"/>
                </a:solidFill>
              </a:defRPr>
            </a:lvl7pPr>
            <a:lvl8pPr lvl="7" algn="r">
              <a:buNone/>
              <a:defRPr sz="2400">
                <a:solidFill>
                  <a:schemeClr val="dk2"/>
                </a:solidFill>
              </a:defRPr>
            </a:lvl8pPr>
            <a:lvl9pPr lvl="8" algn="r">
              <a:buNone/>
              <a:defRPr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717000" cy="126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718801" cy="126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718801" cy="126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718801" cy="126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717000" cy="126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717000" cy="1266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717000" cy="126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717000" cy="126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717000" cy="126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