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1" d="100"/>
          <a:sy n="211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8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5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2B3CD-FA07-3D46-8736-ED33F0EB09F3}" type="datetimeFigureOut">
              <a:rPr lang="en-US" smtClean="0"/>
              <a:t>25/06/14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7B6EB-C519-C947-BCF7-F8AC2B53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5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itching_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215"/>
            <a:ext cx="9144000" cy="51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Markant, Douglas</dc:creator>
  <cp:lastModifiedBy>Markant, Douglas</cp:lastModifiedBy>
  <cp:revision>1</cp:revision>
  <dcterms:created xsi:type="dcterms:W3CDTF">2014-06-25T10:00:03Z</dcterms:created>
  <dcterms:modified xsi:type="dcterms:W3CDTF">2014-06-25T10:03:54Z</dcterms:modified>
</cp:coreProperties>
</file>