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2017./2018.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21.1.2018.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21.1.2018.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21.1.2018.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21.1.2018.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21.1.2018.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21.1.2018.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21.1.2018.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21.1.2018.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21.1.2018.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21.1.2018.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21.1.2018.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21.1.2018.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ka.harmicar@fer.hr" TargetMode="External"/><Relationship Id="rId7" Type="http://schemas.openxmlformats.org/officeDocument/2006/relationships/hyperlink" Target="mailto:marko.mihaljcuk@fer.hr" TargetMode="External"/><Relationship Id="rId2" Type="http://schemas.openxmlformats.org/officeDocument/2006/relationships/hyperlink" Target="mailto:stjepan.benci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magoj.maslovar@fer.hr" TargetMode="External"/><Relationship Id="rId5" Type="http://schemas.openxmlformats.org/officeDocument/2006/relationships/hyperlink" Target="mailto:domagoj.markota@fer.hr" TargetMode="External"/><Relationship Id="rId4" Type="http://schemas.openxmlformats.org/officeDocument/2006/relationships/hyperlink" Target="mailto:ivan.janj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>tEržnica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Fangla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Popis članova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Stjepan Benčić – </a:t>
            </a:r>
            <a:r>
              <a:rPr lang="hr-HR" dirty="0" smtClean="0">
                <a:hlinkClick r:id="rId2"/>
              </a:rPr>
              <a:t>stjepan.bencic@fer.hr</a:t>
            </a:r>
            <a:endParaRPr lang="hr-HR" dirty="0" smtClean="0"/>
          </a:p>
          <a:p>
            <a:r>
              <a:rPr lang="hr-HR" dirty="0" smtClean="0"/>
              <a:t>Luka Harmicar – </a:t>
            </a:r>
            <a:r>
              <a:rPr lang="hr-HR" dirty="0" smtClean="0">
                <a:hlinkClick r:id="rId3"/>
              </a:rPr>
              <a:t>luka.harmicar@fer.hr</a:t>
            </a:r>
            <a:endParaRPr lang="hr-HR" dirty="0" smtClean="0"/>
          </a:p>
          <a:p>
            <a:r>
              <a:rPr lang="hr-HR" dirty="0" smtClean="0"/>
              <a:t>Ivan Janjić – </a:t>
            </a:r>
            <a:r>
              <a:rPr lang="hr-HR" dirty="0" smtClean="0">
                <a:hlinkClick r:id="rId4"/>
              </a:rPr>
              <a:t>ivan.janjic@fer.hr</a:t>
            </a:r>
            <a:endParaRPr lang="hr-HR" dirty="0" smtClean="0"/>
          </a:p>
          <a:p>
            <a:r>
              <a:rPr lang="hr-HR" dirty="0"/>
              <a:t>Domagoj Markota – </a:t>
            </a:r>
            <a:r>
              <a:rPr lang="hr-HR" dirty="0">
                <a:hlinkClick r:id="rId5"/>
              </a:rPr>
              <a:t>domagoj.markota@fer.hr</a:t>
            </a:r>
            <a:endParaRPr lang="hr-HR" dirty="0"/>
          </a:p>
          <a:p>
            <a:r>
              <a:rPr lang="hr-HR" dirty="0" smtClean="0"/>
              <a:t>Domagoj Maslovar – </a:t>
            </a:r>
            <a:r>
              <a:rPr lang="hr-HR" dirty="0" smtClean="0">
                <a:hlinkClick r:id="rId6"/>
              </a:rPr>
              <a:t>domagoj.maslovar@fer.hr</a:t>
            </a:r>
            <a:endParaRPr lang="hr-HR" dirty="0" smtClean="0"/>
          </a:p>
          <a:p>
            <a:r>
              <a:rPr lang="hr-HR" dirty="0" smtClean="0"/>
              <a:t>Marko Mihaljčuk – </a:t>
            </a:r>
            <a:r>
              <a:rPr lang="hr-HR" dirty="0" smtClean="0">
                <a:hlinkClick r:id="rId7"/>
              </a:rPr>
              <a:t>marko.mihaljcuk@fer.hr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7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Bolja dostupnost domaćih proizvoda</a:t>
            </a:r>
            <a:endParaRPr lang="hr-HR" dirty="0" smtClean="0"/>
          </a:p>
          <a:p>
            <a:r>
              <a:rPr lang="hr-HR" dirty="0" smtClean="0"/>
              <a:t>Promoviranje poljoprivrede</a:t>
            </a:r>
          </a:p>
          <a:p>
            <a:r>
              <a:rPr lang="hr-HR" dirty="0" smtClean="0"/>
              <a:t>Povezivanje poljoprivrednka s krajnjim kupcima</a:t>
            </a:r>
          </a:p>
          <a:p>
            <a:r>
              <a:rPr lang="hr-HR" dirty="0" smtClean="0"/>
              <a:t>Konkurentnost poljoprivrednika na tržištu</a:t>
            </a:r>
          </a:p>
          <a:p>
            <a:r>
              <a:rPr lang="hr-HR" dirty="0" smtClean="0"/>
              <a:t>Postoje slične web aplikacije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Funkcionalni zahtjevi</a:t>
            </a:r>
          </a:p>
          <a:p>
            <a:r>
              <a:rPr lang="hr-HR" dirty="0" smtClean="0"/>
              <a:t>Kupac</a:t>
            </a:r>
          </a:p>
          <a:p>
            <a:pPr lvl="1"/>
            <a:r>
              <a:rPr lang="hr-HR" dirty="0" smtClean="0"/>
              <a:t>Pregledava </a:t>
            </a:r>
            <a:r>
              <a:rPr lang="hr-HR" dirty="0"/>
              <a:t>objavljene oglase koje postavljaju OPG-i </a:t>
            </a:r>
            <a:endParaRPr lang="hr-HR" dirty="0" smtClean="0"/>
          </a:p>
          <a:p>
            <a:pPr lvl="1"/>
            <a:r>
              <a:rPr lang="hr-HR" dirty="0" smtClean="0"/>
              <a:t>Može </a:t>
            </a:r>
            <a:r>
              <a:rPr lang="hr-HR" dirty="0"/>
              <a:t>stupiti u kontakt s prijevoznicima i </a:t>
            </a:r>
            <a:r>
              <a:rPr lang="hr-HR" dirty="0" smtClean="0"/>
              <a:t>OPG-ima</a:t>
            </a:r>
          </a:p>
          <a:p>
            <a:pPr lvl="1"/>
            <a:r>
              <a:rPr lang="hr-HR" dirty="0" smtClean="0"/>
              <a:t>Dodavanje </a:t>
            </a:r>
            <a:r>
              <a:rPr lang="hr-HR" dirty="0"/>
              <a:t>oglasa za traženje usluge prijevoza robe </a:t>
            </a:r>
            <a:r>
              <a:rPr lang="hr-HR" dirty="0" smtClean="0"/>
              <a:t>OPG-a</a:t>
            </a:r>
          </a:p>
          <a:p>
            <a:r>
              <a:rPr lang="hr-HR" dirty="0" smtClean="0"/>
              <a:t>Prijevoznik</a:t>
            </a:r>
          </a:p>
          <a:p>
            <a:pPr lvl="1"/>
            <a:r>
              <a:rPr lang="hr-HR" dirty="0" smtClean="0"/>
              <a:t>Registrirani </a:t>
            </a:r>
            <a:r>
              <a:rPr lang="hr-HR" dirty="0"/>
              <a:t>korisnik s mogućnošću prihvaćanja zahtjeva za prijevoz </a:t>
            </a:r>
            <a:r>
              <a:rPr lang="hr-HR" dirty="0" smtClean="0"/>
              <a:t>robe</a:t>
            </a:r>
          </a:p>
          <a:p>
            <a:pPr lvl="1"/>
            <a:r>
              <a:rPr lang="hr-HR" dirty="0" smtClean="0"/>
              <a:t>Pregledava </a:t>
            </a:r>
            <a:r>
              <a:rPr lang="hr-HR" dirty="0"/>
              <a:t>objave kupaca za prijevoz </a:t>
            </a:r>
            <a:r>
              <a:rPr lang="hr-HR" dirty="0" smtClean="0"/>
              <a:t>robe</a:t>
            </a:r>
          </a:p>
          <a:p>
            <a:r>
              <a:rPr lang="hr-HR" dirty="0" smtClean="0"/>
              <a:t>Obiteljsko </a:t>
            </a:r>
            <a:r>
              <a:rPr lang="hr-HR" dirty="0"/>
              <a:t>poljoprivredno </a:t>
            </a:r>
            <a:r>
              <a:rPr lang="hr-HR" dirty="0" smtClean="0"/>
              <a:t>gospodarstvo</a:t>
            </a:r>
          </a:p>
          <a:p>
            <a:pPr lvl="1"/>
            <a:r>
              <a:rPr lang="hr-HR" dirty="0" smtClean="0"/>
              <a:t>Registrirani </a:t>
            </a:r>
            <a:r>
              <a:rPr lang="hr-HR" dirty="0"/>
              <a:t>korisnik sa mogućnošću stavljanja oglasa na </a:t>
            </a:r>
            <a:r>
              <a:rPr lang="hr-HR" dirty="0" smtClean="0"/>
              <a:t>stranicu</a:t>
            </a:r>
          </a:p>
          <a:p>
            <a:pPr lvl="1"/>
            <a:r>
              <a:rPr lang="hr-HR" dirty="0" smtClean="0"/>
              <a:t>Može </a:t>
            </a:r>
            <a:r>
              <a:rPr lang="hr-HR" dirty="0"/>
              <a:t>obavljati funkciju prijevoznika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Nefunkcionalni zahtjevi</a:t>
            </a:r>
          </a:p>
          <a:p>
            <a:r>
              <a:rPr lang="hr-HR" dirty="0" smtClean="0"/>
              <a:t>Paralelni </a:t>
            </a:r>
            <a:r>
              <a:rPr lang="hr-HR" dirty="0"/>
              <a:t>rad više </a:t>
            </a:r>
            <a:r>
              <a:rPr lang="hr-HR" dirty="0" smtClean="0"/>
              <a:t>korisnika</a:t>
            </a:r>
          </a:p>
          <a:p>
            <a:r>
              <a:rPr lang="hr-HR" dirty="0" smtClean="0"/>
              <a:t>Jednostavan sustav</a:t>
            </a:r>
          </a:p>
          <a:p>
            <a:r>
              <a:rPr lang="hr-HR" dirty="0" smtClean="0"/>
              <a:t>Obavijest korisniku </a:t>
            </a:r>
            <a:r>
              <a:rPr lang="hr-HR" dirty="0"/>
              <a:t>ako je došlo do promjena u trenutno odabranoj ponudi. </a:t>
            </a:r>
            <a:endParaRPr lang="hr-HR" dirty="0" smtClean="0"/>
          </a:p>
          <a:p>
            <a:r>
              <a:rPr lang="hr-HR" dirty="0" smtClean="0"/>
              <a:t>Nadogradnja </a:t>
            </a:r>
            <a:r>
              <a:rPr lang="hr-HR" dirty="0"/>
              <a:t>ili promjene funkcionalnosti ne smiju narušiti već postojeće funkcionalnosti. </a:t>
            </a:r>
            <a:endParaRPr lang="hr-HR" dirty="0" smtClean="0"/>
          </a:p>
          <a:p>
            <a:r>
              <a:rPr lang="hr-HR" dirty="0" smtClean="0"/>
              <a:t>Nepravilno </a:t>
            </a:r>
            <a:r>
              <a:rPr lang="hr-HR" dirty="0"/>
              <a:t>ponašanje korisnika ne smije narušiti funkcionalnost sustava. </a:t>
            </a:r>
            <a:endParaRPr lang="hr-HR" dirty="0" smtClean="0"/>
          </a:p>
          <a:p>
            <a:r>
              <a:rPr lang="hr-HR" dirty="0" smtClean="0"/>
              <a:t>Međusobno ocjenjivanje korisnika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18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Popis svih korištenih alata (za izradu programske podrške, dokumentacije, komunikaciju i </a:t>
            </a:r>
            <a:r>
              <a:rPr lang="hr-HR" dirty="0" smtClean="0"/>
              <a:t>upravljanje)</a:t>
            </a:r>
          </a:p>
          <a:p>
            <a:pPr lvl="1"/>
            <a:r>
              <a:rPr lang="hr-HR" dirty="0" smtClean="0"/>
              <a:t>Git</a:t>
            </a:r>
            <a:r>
              <a:rPr lang="hr-HR" dirty="0"/>
              <a:t>, verzija </a:t>
            </a:r>
            <a:r>
              <a:rPr lang="hr-HR" dirty="0" smtClean="0"/>
              <a:t>2</a:t>
            </a:r>
          </a:p>
          <a:p>
            <a:pPr lvl="1"/>
            <a:r>
              <a:rPr lang="hr-HR" dirty="0" smtClean="0"/>
              <a:t>GitHub </a:t>
            </a:r>
            <a:r>
              <a:rPr lang="hr-HR" dirty="0"/>
              <a:t>Desktop grafičko sučelje, verzija </a:t>
            </a:r>
            <a:r>
              <a:rPr lang="hr-HR" dirty="0" smtClean="0"/>
              <a:t>1</a:t>
            </a:r>
          </a:p>
          <a:p>
            <a:pPr lvl="1"/>
            <a:r>
              <a:rPr lang="hr-HR" dirty="0" smtClean="0"/>
              <a:t>GitKraken </a:t>
            </a:r>
            <a:r>
              <a:rPr lang="hr-HR" dirty="0"/>
              <a:t>grafičko sučelje, veerzija </a:t>
            </a:r>
            <a:r>
              <a:rPr lang="hr-HR" dirty="0" smtClean="0"/>
              <a:t>3</a:t>
            </a:r>
          </a:p>
          <a:p>
            <a:pPr lvl="1"/>
            <a:r>
              <a:rPr lang="hr-HR" dirty="0"/>
              <a:t>Eclipse razvojno sučelje, verzija Neon </a:t>
            </a:r>
            <a:r>
              <a:rPr lang="hr-HR" dirty="0" smtClean="0"/>
              <a:t>2</a:t>
            </a:r>
          </a:p>
          <a:p>
            <a:pPr lvl="1"/>
            <a:r>
              <a:rPr lang="hr-HR" dirty="0"/>
              <a:t>DBeaver grafičko sučelje, verzija </a:t>
            </a:r>
            <a:r>
              <a:rPr lang="hr-HR" dirty="0" smtClean="0"/>
              <a:t>4</a:t>
            </a:r>
          </a:p>
          <a:p>
            <a:pPr lvl="1"/>
            <a:r>
              <a:rPr lang="hr-HR" dirty="0" smtClean="0"/>
              <a:t>pgAdmin </a:t>
            </a:r>
            <a:r>
              <a:rPr lang="hr-HR" dirty="0"/>
              <a:t>4 grafičko sučelje, verzija </a:t>
            </a:r>
            <a:r>
              <a:rPr lang="hr-HR" dirty="0" smtClean="0"/>
              <a:t>2</a:t>
            </a:r>
          </a:p>
          <a:p>
            <a:pPr lvl="1"/>
            <a:r>
              <a:rPr lang="hr-HR" dirty="0"/>
              <a:t>Android Studio razvojno sučelje, verzija 3</a:t>
            </a:r>
            <a:endParaRPr lang="hr-HR" dirty="0" smtClean="0"/>
          </a:p>
          <a:p>
            <a:r>
              <a:rPr lang="hr-HR" dirty="0" smtClean="0"/>
              <a:t>Korišteni programski jezici i tehnologije</a:t>
            </a:r>
          </a:p>
          <a:p>
            <a:pPr lvl="1"/>
            <a:r>
              <a:rPr lang="pt-BR" dirty="0"/>
              <a:t>Java Server SE JRE, verzija </a:t>
            </a:r>
            <a:r>
              <a:rPr lang="pt-BR" dirty="0" smtClean="0"/>
              <a:t>8</a:t>
            </a:r>
            <a:endParaRPr lang="hr-HR" dirty="0" smtClean="0"/>
          </a:p>
          <a:p>
            <a:pPr lvl="1"/>
            <a:r>
              <a:rPr lang="pt-BR" dirty="0" smtClean="0"/>
              <a:t>Java </a:t>
            </a:r>
            <a:r>
              <a:rPr lang="pt-BR" dirty="0"/>
              <a:t>SE JRE, verzija </a:t>
            </a:r>
            <a:r>
              <a:rPr lang="pt-BR" dirty="0" smtClean="0"/>
              <a:t>8</a:t>
            </a:r>
            <a:endParaRPr lang="hr-HR" dirty="0" smtClean="0"/>
          </a:p>
          <a:p>
            <a:pPr lvl="1"/>
            <a:r>
              <a:rPr lang="pt-BR" dirty="0" smtClean="0"/>
              <a:t>Java </a:t>
            </a:r>
            <a:r>
              <a:rPr lang="pt-BR" dirty="0"/>
              <a:t>SE JDK, verzija </a:t>
            </a:r>
            <a:r>
              <a:rPr lang="pt-BR" dirty="0" smtClean="0"/>
              <a:t>8</a:t>
            </a:r>
            <a:endParaRPr lang="hr-HR" dirty="0" smtClean="0"/>
          </a:p>
          <a:p>
            <a:pPr lvl="1"/>
            <a:r>
              <a:rPr lang="hr-HR" dirty="0"/>
              <a:t>Android SDK: </a:t>
            </a:r>
            <a:endParaRPr lang="hr-HR" dirty="0" smtClean="0"/>
          </a:p>
          <a:p>
            <a:pPr lvl="2"/>
            <a:r>
              <a:rPr lang="hr-HR" dirty="0" smtClean="0"/>
              <a:t>minimalna </a:t>
            </a:r>
            <a:r>
              <a:rPr lang="hr-HR" dirty="0"/>
              <a:t>podržana verzija: 4.4 KitKat (API level 19) </a:t>
            </a:r>
            <a:endParaRPr lang="hr-HR" dirty="0" smtClean="0"/>
          </a:p>
          <a:p>
            <a:pPr lvl="2"/>
            <a:r>
              <a:rPr lang="hr-HR" dirty="0" smtClean="0"/>
              <a:t>verzija </a:t>
            </a:r>
            <a:r>
              <a:rPr lang="hr-HR" dirty="0"/>
              <a:t>kompiliranja: 8 Oreo (API level 26)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Android aplikacija s web poslužiteljem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76" y="1658648"/>
            <a:ext cx="5591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Vremenska linija </a:t>
            </a:r>
            <a:r>
              <a:rPr lang="hr-HR" dirty="0" smtClean="0"/>
              <a:t>razvoja</a:t>
            </a:r>
            <a:endParaRPr lang="hr-HR" dirty="0" smtClean="0"/>
          </a:p>
          <a:p>
            <a:pPr lvl="1"/>
            <a:r>
              <a:rPr lang="hr-HR" dirty="0" smtClean="0"/>
              <a:t>05.10. – 11.12. – Specifikacija</a:t>
            </a:r>
          </a:p>
          <a:p>
            <a:pPr lvl="1"/>
            <a:r>
              <a:rPr lang="hr-HR" dirty="0" smtClean="0"/>
              <a:t>11.12. – 18.01. – Implementacija</a:t>
            </a:r>
          </a:p>
          <a:p>
            <a:pPr lvl="1"/>
            <a:r>
              <a:rPr lang="hr-HR" dirty="0" smtClean="0"/>
              <a:t>10.01. – 18.01. – Testiranje</a:t>
            </a:r>
          </a:p>
          <a:p>
            <a:pPr lvl="1"/>
            <a:r>
              <a:rPr lang="hr-HR" dirty="0" smtClean="0"/>
              <a:t>25.10. – 18.01 - Dokumentiranje 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r>
              <a:rPr lang="hr-HR" dirty="0" smtClean="0"/>
              <a:t>Raspodjela posla po članovima </a:t>
            </a:r>
            <a:r>
              <a:rPr lang="hr-HR" dirty="0" smtClean="0"/>
              <a:t>tima</a:t>
            </a:r>
          </a:p>
          <a:p>
            <a:pPr lvl="1"/>
            <a:r>
              <a:rPr lang="hr-HR" dirty="0" smtClean="0"/>
              <a:t>Podešavanje servera - 2 člana</a:t>
            </a:r>
          </a:p>
          <a:p>
            <a:pPr lvl="1"/>
            <a:r>
              <a:rPr lang="hr-HR" dirty="0" smtClean="0"/>
              <a:t>Java server - 2 člana</a:t>
            </a:r>
          </a:p>
          <a:p>
            <a:pPr lvl="1"/>
            <a:r>
              <a:rPr lang="hr-HR" dirty="0" smtClean="0"/>
              <a:t>Android aplikacija - 2 člana</a:t>
            </a:r>
          </a:p>
          <a:p>
            <a:pPr lvl="1"/>
            <a:r>
              <a:rPr lang="hr-HR" dirty="0" smtClean="0"/>
              <a:t>Testiranje - 3 člana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Što je bilo </a:t>
            </a:r>
            <a:r>
              <a:rPr lang="hr-HR" dirty="0" smtClean="0"/>
              <a:t>dobro...</a:t>
            </a:r>
          </a:p>
          <a:p>
            <a:pPr lvl="1"/>
            <a:r>
              <a:rPr lang="hr-HR" dirty="0" smtClean="0"/>
              <a:t>Stečena znanja</a:t>
            </a:r>
          </a:p>
          <a:p>
            <a:pPr lvl="1"/>
            <a:r>
              <a:rPr lang="hr-HR" dirty="0" smtClean="0"/>
              <a:t>Nova iskustva</a:t>
            </a:r>
          </a:p>
          <a:p>
            <a:pPr lvl="1"/>
            <a:r>
              <a:rPr lang="hr-HR" dirty="0" smtClean="0"/>
              <a:t>Grupni rad</a:t>
            </a:r>
            <a:endParaRPr lang="hr-HR" dirty="0" smtClean="0"/>
          </a:p>
          <a:p>
            <a:r>
              <a:rPr lang="hr-HR" dirty="0" smtClean="0"/>
              <a:t>..., </a:t>
            </a:r>
            <a:r>
              <a:rPr lang="hr-HR" dirty="0"/>
              <a:t>a što je moglo </a:t>
            </a:r>
            <a:r>
              <a:rPr lang="hr-HR" dirty="0" smtClean="0"/>
              <a:t>bolje</a:t>
            </a:r>
          </a:p>
          <a:p>
            <a:pPr lvl="1"/>
            <a:r>
              <a:rPr lang="hr-HR" dirty="0" smtClean="0"/>
              <a:t>Mentorstvo za programske jezike</a:t>
            </a:r>
          </a:p>
          <a:p>
            <a:pPr lvl="1"/>
            <a:r>
              <a:rPr lang="hr-HR" dirty="0" smtClean="0"/>
              <a:t>Veći fokus na aplikaciji nego na dokumentaciji</a:t>
            </a:r>
            <a:endParaRPr lang="hr-HR" dirty="0"/>
          </a:p>
          <a:p>
            <a:endParaRPr lang="hr-HR" dirty="0" smtClean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1193</TotalTime>
  <Words>379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tEržnica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Janjic</cp:lastModifiedBy>
  <cp:revision>24</cp:revision>
  <dcterms:created xsi:type="dcterms:W3CDTF">2016-01-18T13:10:52Z</dcterms:created>
  <dcterms:modified xsi:type="dcterms:W3CDTF">2018-01-21T22:16:36Z</dcterms:modified>
</cp:coreProperties>
</file>