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58" r:id="rId7"/>
    <p:sldId id="260" r:id="rId8"/>
    <p:sldId id="264" r:id="rId9"/>
    <p:sldId id="265" r:id="rId10"/>
    <p:sldId id="263" r:id="rId11"/>
    <p:sldId id="261" r:id="rId12"/>
    <p:sldId id="262" r:id="rId13"/>
    <p:sldId id="25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/>
    <p:restoredTop sz="96047"/>
  </p:normalViewPr>
  <p:slideViewPr>
    <p:cSldViewPr snapToGrid="0" snapToObjects="1">
      <p:cViewPr varScale="1">
        <p:scale>
          <a:sx n="114" d="100"/>
          <a:sy n="114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7274-EFCC-244B-B890-411F7F280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EC5E9-89F9-DD42-8D56-451843B11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8952-9832-2243-96D8-13E93162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BC6D-8CAD-C146-A06F-52FE14663A04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5A6ED-B1DB-6D41-89EB-F6CE6B19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BB9C1-1C68-614F-9BDC-B8017E66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678C-54F3-754C-99B0-0B17FFB2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C9EE-490D-AE48-A485-6133DC20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5B24D-9C2F-9946-9A80-F9EFEEE39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2F3C9-60A9-F64B-9F40-D9503819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BC6D-8CAD-C146-A06F-52FE14663A04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40959-27FF-6042-AF4C-B51205DF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1B048-FC7F-314C-A2FB-648511E4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678C-54F3-754C-99B0-0B17FFB2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7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9CF89-7520-4942-A6E2-7D6B7E845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E8F09-3226-144D-9D9D-08D94A56E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FE2DD-9CC1-6941-9154-53F2ECD2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BC6D-8CAD-C146-A06F-52FE14663A04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895C-DA18-274C-9439-E16AFAFE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6196C-E79C-2B45-AAE1-D2459E2D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678C-54F3-754C-99B0-0B17FFB2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3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D6B3-4AB4-0946-A136-B2625972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A836-ECD6-7142-BA98-B704B6CB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02490-1276-DC4A-A8C0-C37B5634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BC6D-8CAD-C146-A06F-52FE14663A04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80CD9-8591-A544-A0BA-65747139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4E70E-3345-6845-A876-6F82635F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678C-54F3-754C-99B0-0B17FFB2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F45E-C48D-574D-84AE-AC6E6A88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40583-6C18-1D4C-8A0C-C05F2251C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D195-0AA6-1F4B-B096-795061F0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BC6D-8CAD-C146-A06F-52FE14663A04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85877-896B-C643-A4FE-99020873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E0A9E-A82C-3C4D-8C6D-B216860E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678C-54F3-754C-99B0-0B17FFB2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2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3589-C496-9744-A4BB-E1C525E3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EE12-F7E0-6045-9641-A39E7CC10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B35D4-EFE0-FA4B-8F1A-539ADA266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88673-4EEE-8F46-9555-6F862234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BC6D-8CAD-C146-A06F-52FE14663A04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BFAA7-BF1A-8748-A61D-F0F10FEF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D9282-A423-5649-859F-A7AC8057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678C-54F3-754C-99B0-0B17FFB2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EA4B-6B8D-F74E-8CF2-A0D731EB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AE906-C80A-2A4A-82AC-83604A335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06014-149A-5349-90DD-23041E107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4250A-CE17-0741-BEBE-7C74CE670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FB54C-EF9A-8147-B606-25AB7F29B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9DA1F-E1A5-6041-A7F0-12950A35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BC6D-8CAD-C146-A06F-52FE14663A04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DE4F1-4376-7C4E-8566-0527AEA1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3E5BA-DC9D-0243-92DF-5A7113D9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678C-54F3-754C-99B0-0B17FFB2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7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4708-A083-1249-ABEF-7B9588E9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005BE-79BB-E24B-B050-0892B567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BC6D-8CAD-C146-A06F-52FE14663A04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D9C8B-A55B-A447-B9E7-D552C568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AA600-7A43-D242-8C1A-793F6473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678C-54F3-754C-99B0-0B17FFB2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7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C4DF8-A721-AC44-8EF3-53F1A04A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BC6D-8CAD-C146-A06F-52FE14663A04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2E8ED-70B0-5344-8524-0CED3929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C37ED-A2C2-A248-8AC6-8DB20D12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678C-54F3-754C-99B0-0B17FFB2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3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F1AE-8CD2-8243-9E6B-8D7A2476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585C-221A-884E-BC5C-CB4737892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00A05-D524-DD4A-AA62-3C9CF2DCE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8FDA1-E582-7A44-ADD0-AE13FC06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BC6D-8CAD-C146-A06F-52FE14663A04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15A1E-BA04-4C40-85D3-93300BA9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33B89-FEB7-C440-A5C5-5A4FEF29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678C-54F3-754C-99B0-0B17FFB2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5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67D1-F01C-1A48-9912-5203250A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0268E-DDE6-3245-B697-92992BFB3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9C20B-D2EA-934F-85D8-AAF737115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3809A-687B-0D47-8B7F-24CE0FFE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BC6D-8CAD-C146-A06F-52FE14663A04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E80FC-15B2-0C47-A5A2-1E737A49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9E080-3436-E64B-A0D5-42BC3877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678C-54F3-754C-99B0-0B17FFB2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7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978AC-615C-2347-A5E4-C23A8183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0645D-97E5-D542-B875-0FF55A886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3B4F-0FF8-6947-9985-AA1C35B97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3BC6D-8CAD-C146-A06F-52FE14663A04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9D85A-3A91-BA46-AA41-1EC5B6D76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39F61-BA3D-B442-A9F2-137AB76E2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B678C-54F3-754C-99B0-0B17FFB2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2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5CE6-25CC-B946-A0E1-4D1C0C7DF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750" y="1600201"/>
            <a:ext cx="9005888" cy="1363662"/>
          </a:xfrm>
        </p:spPr>
        <p:txBody>
          <a:bodyPr/>
          <a:lstStyle/>
          <a:p>
            <a:r>
              <a:rPr lang="en-US" b="1" dirty="0" err="1"/>
              <a:t>WorldHistGeo</a:t>
            </a:r>
            <a:r>
              <a:rPr lang="en-US" b="1" dirty="0"/>
              <a:t>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F1E93-2129-2645-A261-FD654CABA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4138"/>
            <a:ext cx="9144000" cy="477838"/>
          </a:xfrm>
        </p:spPr>
        <p:txBody>
          <a:bodyPr/>
          <a:lstStyle/>
          <a:p>
            <a:r>
              <a:rPr lang="en-US" dirty="0"/>
              <a:t>Wireframe and Page Layout Draft </a:t>
            </a:r>
          </a:p>
        </p:txBody>
      </p:sp>
    </p:spTree>
    <p:extLst>
      <p:ext uri="{BB962C8B-B14F-4D97-AF65-F5344CB8AC3E}">
        <p14:creationId xmlns:p14="http://schemas.microsoft.com/office/powerpoint/2010/main" val="254244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0FD3-4FDB-304E-8B60-3A1248BE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0471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PAGES AVAILABLE AFTER SIGN IN </a:t>
            </a:r>
            <a:r>
              <a:rPr lang="en-US" sz="3100" dirty="0"/>
              <a:t>(teacher or student, all free at this point… and perhaps to stay that way?) are after this slide: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66B4-E786-0646-A9F4-9699E31CD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277"/>
            <a:ext cx="10515600" cy="40916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am not sure how much of these pages will be developed during the Bootstrap course. </a:t>
            </a:r>
          </a:p>
          <a:p>
            <a:pPr marL="0" indent="0">
              <a:buNone/>
            </a:pPr>
            <a:r>
              <a:rPr lang="en-US" dirty="0"/>
              <a:t>Some of the planned content can be developed using my current experience with HTML, CSS, JavaScript, Bootstrap, jQuery, and SCSS. For practice, I want to make sure I incorporate each of these. Other content elements can be developed as my web development skills continue to progress, especially interactive timelines, maps, games, etc. … and, of course, the back end for user submissions.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1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AAF7-1095-3043-AA72-DFCBAB76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553245"/>
          </a:xfrm>
        </p:spPr>
        <p:txBody>
          <a:bodyPr>
            <a:normAutofit/>
          </a:bodyPr>
          <a:lstStyle/>
          <a:p>
            <a:r>
              <a:rPr lang="en-US" sz="3200" b="1" dirty="0"/>
              <a:t>Teacher User Account Page (accessible only after sign-in)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741E1-F207-0049-B214-58D202C79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STUDENT ACCOUNT PAGE FIRST, THEN COPY OVER THIS Temporary TEACHER one and make appropriate changes, including a student view…</a:t>
            </a:r>
          </a:p>
          <a:p>
            <a:endParaRPr lang="en-US" dirty="0"/>
          </a:p>
          <a:p>
            <a:r>
              <a:rPr lang="en-US" dirty="0"/>
              <a:t>Plan to follow the same approach for the actual page coding since many elements should be in common between the two. </a:t>
            </a:r>
          </a:p>
        </p:txBody>
      </p:sp>
    </p:spTree>
    <p:extLst>
      <p:ext uri="{BB962C8B-B14F-4D97-AF65-F5344CB8AC3E}">
        <p14:creationId xmlns:p14="http://schemas.microsoft.com/office/powerpoint/2010/main" val="2148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AAF7-1095-3043-AA72-DFCBAB76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553245"/>
          </a:xfrm>
        </p:spPr>
        <p:txBody>
          <a:bodyPr>
            <a:normAutofit/>
          </a:bodyPr>
          <a:lstStyle/>
          <a:p>
            <a:r>
              <a:rPr lang="en-US" sz="3200" b="1" dirty="0"/>
              <a:t>Student User Account Page (accessible only after sign-in)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741E1-F207-0049-B214-58D202C79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3BDEB-1F56-7049-96C7-132A6B38C83C}"/>
              </a:ext>
            </a:extLst>
          </p:cNvPr>
          <p:cNvSpPr txBox="1"/>
          <p:nvPr/>
        </p:nvSpPr>
        <p:spPr>
          <a:xfrm>
            <a:off x="7886700" y="1162077"/>
            <a:ext cx="87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Search this Site</a:t>
            </a:r>
          </a:p>
        </p:txBody>
      </p:sp>
    </p:spTree>
    <p:extLst>
      <p:ext uri="{BB962C8B-B14F-4D97-AF65-F5344CB8AC3E}">
        <p14:creationId xmlns:p14="http://schemas.microsoft.com/office/powerpoint/2010/main" val="347074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7C06-7ED6-0144-8D9B-1B6140C3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22945" cy="45508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Main Content Page (accessible only after sign-in)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22A0B-96DB-6449-8056-464A21A55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699" y="656216"/>
            <a:ext cx="11661289" cy="58414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0B833-A95E-8C45-8C97-DB6F1626F4BD}"/>
              </a:ext>
            </a:extLst>
          </p:cNvPr>
          <p:cNvSpPr txBox="1"/>
          <p:nvPr/>
        </p:nvSpPr>
        <p:spPr>
          <a:xfrm>
            <a:off x="7886700" y="1162077"/>
            <a:ext cx="87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Search this Site</a:t>
            </a:r>
          </a:p>
        </p:txBody>
      </p:sp>
    </p:spTree>
    <p:extLst>
      <p:ext uri="{BB962C8B-B14F-4D97-AF65-F5344CB8AC3E}">
        <p14:creationId xmlns:p14="http://schemas.microsoft.com/office/powerpoint/2010/main" val="374828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24D6-642E-5648-BA4D-E71024AC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925175" cy="53895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First Content Page – Age of Exploration … more to follow over time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0AE5-BF50-194E-9FFE-73F61238E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728663"/>
            <a:ext cx="10925175" cy="5448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C5FAC-08CC-CA4C-B6A8-5EE7C3F19061}"/>
              </a:ext>
            </a:extLst>
          </p:cNvPr>
          <p:cNvSpPr txBox="1"/>
          <p:nvPr/>
        </p:nvSpPr>
        <p:spPr>
          <a:xfrm>
            <a:off x="8529636" y="557214"/>
            <a:ext cx="10938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Search this Era/Site</a:t>
            </a:r>
          </a:p>
        </p:txBody>
      </p:sp>
    </p:spTree>
    <p:extLst>
      <p:ext uri="{BB962C8B-B14F-4D97-AF65-F5344CB8AC3E}">
        <p14:creationId xmlns:p14="http://schemas.microsoft.com/office/powerpoint/2010/main" val="246398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624891-085C-8644-AF4C-4D6A31ABAC01}"/>
              </a:ext>
            </a:extLst>
          </p:cNvPr>
          <p:cNvSpPr txBox="1"/>
          <p:nvPr/>
        </p:nvSpPr>
        <p:spPr>
          <a:xfrm>
            <a:off x="5462630" y="397922"/>
            <a:ext cx="124022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002EEF71-92C1-0E4D-BC77-AAC2B3168DDB}"/>
              </a:ext>
            </a:extLst>
          </p:cNvPr>
          <p:cNvCxnSpPr>
            <a:cxnSpLocks/>
          </p:cNvCxnSpPr>
          <p:nvPr/>
        </p:nvCxnSpPr>
        <p:spPr>
          <a:xfrm rot="10800000">
            <a:off x="1326933" y="767256"/>
            <a:ext cx="5247993" cy="2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B061F7-FE16-B54A-BACE-8CED19080198}"/>
              </a:ext>
            </a:extLst>
          </p:cNvPr>
          <p:cNvSpPr txBox="1"/>
          <p:nvPr/>
        </p:nvSpPr>
        <p:spPr>
          <a:xfrm>
            <a:off x="499241" y="984188"/>
            <a:ext cx="1655379" cy="3693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Account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95D1A-1704-CD4B-A38A-A4F65F75F260}"/>
              </a:ext>
            </a:extLst>
          </p:cNvPr>
          <p:cNvSpPr txBox="1"/>
          <p:nvPr/>
        </p:nvSpPr>
        <p:spPr>
          <a:xfrm>
            <a:off x="2785242" y="951922"/>
            <a:ext cx="83031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Sign-in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F7049B-2368-0547-90D9-DF5835551BCE}"/>
              </a:ext>
            </a:extLst>
          </p:cNvPr>
          <p:cNvCxnSpPr>
            <a:cxnSpLocks/>
          </p:cNvCxnSpPr>
          <p:nvPr/>
        </p:nvCxnSpPr>
        <p:spPr>
          <a:xfrm>
            <a:off x="3300248" y="767255"/>
            <a:ext cx="0" cy="184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6E4C11-B955-7145-983A-024F87416DCA}"/>
              </a:ext>
            </a:extLst>
          </p:cNvPr>
          <p:cNvCxnSpPr>
            <a:cxnSpLocks/>
          </p:cNvCxnSpPr>
          <p:nvPr/>
        </p:nvCxnSpPr>
        <p:spPr>
          <a:xfrm>
            <a:off x="1332186" y="767255"/>
            <a:ext cx="0" cy="2169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857F34-AA81-514A-87A6-4F6D11653FB7}"/>
              </a:ext>
            </a:extLst>
          </p:cNvPr>
          <p:cNvCxnSpPr>
            <a:cxnSpLocks/>
          </p:cNvCxnSpPr>
          <p:nvPr/>
        </p:nvCxnSpPr>
        <p:spPr>
          <a:xfrm flipV="1">
            <a:off x="2165378" y="1104563"/>
            <a:ext cx="630622" cy="3226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05DC25-A616-2D46-9A49-2E13A2A5E791}"/>
              </a:ext>
            </a:extLst>
          </p:cNvPr>
          <p:cNvCxnSpPr>
            <a:cxnSpLocks/>
          </p:cNvCxnSpPr>
          <p:nvPr/>
        </p:nvCxnSpPr>
        <p:spPr>
          <a:xfrm>
            <a:off x="6264167" y="767255"/>
            <a:ext cx="48495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4ED4DD-173C-8D4B-B9A3-8F22D3769852}"/>
              </a:ext>
            </a:extLst>
          </p:cNvPr>
          <p:cNvSpPr txBox="1"/>
          <p:nvPr/>
        </p:nvSpPr>
        <p:spPr>
          <a:xfrm>
            <a:off x="10629899" y="947281"/>
            <a:ext cx="967563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External Links: Free Links  and       Ad Space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F35CF-0A07-3C48-A271-315283055ED4}"/>
              </a:ext>
            </a:extLst>
          </p:cNvPr>
          <p:cNvSpPr txBox="1"/>
          <p:nvPr/>
        </p:nvSpPr>
        <p:spPr>
          <a:xfrm>
            <a:off x="9323624" y="947282"/>
            <a:ext cx="967563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About/ FAQs/ Contact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B8A913-BB2A-FE4F-90E7-2CD3F07636B4}"/>
              </a:ext>
            </a:extLst>
          </p:cNvPr>
          <p:cNvCxnSpPr>
            <a:cxnSpLocks/>
          </p:cNvCxnSpPr>
          <p:nvPr/>
        </p:nvCxnSpPr>
        <p:spPr>
          <a:xfrm>
            <a:off x="9807406" y="767255"/>
            <a:ext cx="0" cy="184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BF39D-13FD-0341-AFCE-51111498EAA3}"/>
              </a:ext>
            </a:extLst>
          </p:cNvPr>
          <p:cNvCxnSpPr>
            <a:cxnSpLocks/>
          </p:cNvCxnSpPr>
          <p:nvPr/>
        </p:nvCxnSpPr>
        <p:spPr>
          <a:xfrm>
            <a:off x="11113681" y="767255"/>
            <a:ext cx="0" cy="184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23236-9FD3-A943-B490-FB59F70AECF4}"/>
              </a:ext>
            </a:extLst>
          </p:cNvPr>
          <p:cNvSpPr txBox="1"/>
          <p:nvPr/>
        </p:nvSpPr>
        <p:spPr>
          <a:xfrm>
            <a:off x="5282143" y="3776536"/>
            <a:ext cx="80804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Search Site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BCDA50-D405-3846-A3B9-0CB4C94F2E0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686166" y="3590328"/>
            <a:ext cx="0" cy="1862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5C6859-32E3-A841-9CC5-D3C61E7D7B02}"/>
              </a:ext>
            </a:extLst>
          </p:cNvPr>
          <p:cNvSpPr txBox="1"/>
          <p:nvPr/>
        </p:nvSpPr>
        <p:spPr>
          <a:xfrm>
            <a:off x="7223434" y="947281"/>
            <a:ext cx="101464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a  Review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79F6732-F411-2545-8E70-D26856E7163C}"/>
              </a:ext>
            </a:extLst>
          </p:cNvPr>
          <p:cNvCxnSpPr>
            <a:cxnSpLocks/>
          </p:cNvCxnSpPr>
          <p:nvPr/>
        </p:nvCxnSpPr>
        <p:spPr>
          <a:xfrm>
            <a:off x="7835028" y="753385"/>
            <a:ext cx="0" cy="184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AFB124-521B-394D-A26B-D09AC7401628}"/>
              </a:ext>
            </a:extLst>
          </p:cNvPr>
          <p:cNvSpPr txBox="1"/>
          <p:nvPr/>
        </p:nvSpPr>
        <p:spPr>
          <a:xfrm>
            <a:off x="2480689" y="1473324"/>
            <a:ext cx="114976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Auth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DCDA7D-6E83-6547-A0C7-1B1585784997}"/>
              </a:ext>
            </a:extLst>
          </p:cNvPr>
          <p:cNvCxnSpPr>
            <a:cxnSpLocks/>
          </p:cNvCxnSpPr>
          <p:nvPr/>
        </p:nvCxnSpPr>
        <p:spPr>
          <a:xfrm>
            <a:off x="3205761" y="1316613"/>
            <a:ext cx="0" cy="184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816177-B83E-7340-BC88-4253ECF88D16}"/>
              </a:ext>
            </a:extLst>
          </p:cNvPr>
          <p:cNvCxnSpPr>
            <a:cxnSpLocks/>
          </p:cNvCxnSpPr>
          <p:nvPr/>
        </p:nvCxnSpPr>
        <p:spPr>
          <a:xfrm>
            <a:off x="3584344" y="1842656"/>
            <a:ext cx="31216" cy="92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449D5DD-40CB-024B-8D37-6756CDFCA4A5}"/>
              </a:ext>
            </a:extLst>
          </p:cNvPr>
          <p:cNvCxnSpPr>
            <a:cxnSpLocks/>
          </p:cNvCxnSpPr>
          <p:nvPr/>
        </p:nvCxnSpPr>
        <p:spPr>
          <a:xfrm flipH="1">
            <a:off x="946113" y="2352075"/>
            <a:ext cx="27587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517C25-11D1-5E4A-8BD4-DF213AA71649}"/>
              </a:ext>
            </a:extLst>
          </p:cNvPr>
          <p:cNvCxnSpPr>
            <a:cxnSpLocks/>
          </p:cNvCxnSpPr>
          <p:nvPr/>
        </p:nvCxnSpPr>
        <p:spPr>
          <a:xfrm>
            <a:off x="946111" y="2352075"/>
            <a:ext cx="6201" cy="1205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47D1592-DFF7-3845-BFF1-8C99EEB36656}"/>
              </a:ext>
            </a:extLst>
          </p:cNvPr>
          <p:cNvSpPr txBox="1"/>
          <p:nvPr/>
        </p:nvSpPr>
        <p:spPr>
          <a:xfrm>
            <a:off x="580878" y="2443878"/>
            <a:ext cx="10918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Teach Acct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1233B7-A8FC-C04B-B284-6ADE94241C61}"/>
              </a:ext>
            </a:extLst>
          </p:cNvPr>
          <p:cNvSpPr txBox="1"/>
          <p:nvPr/>
        </p:nvSpPr>
        <p:spPr>
          <a:xfrm>
            <a:off x="1929426" y="2443878"/>
            <a:ext cx="127097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Student Acct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62ED04-76DA-3249-ABCB-3B1F30546B0E}"/>
              </a:ext>
            </a:extLst>
          </p:cNvPr>
          <p:cNvSpPr txBox="1"/>
          <p:nvPr/>
        </p:nvSpPr>
        <p:spPr>
          <a:xfrm>
            <a:off x="3538771" y="1934977"/>
            <a:ext cx="546356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Main Content Page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ED7FC9D-BD6A-5F47-B1EF-4DCA26BBD313}"/>
              </a:ext>
            </a:extLst>
          </p:cNvPr>
          <p:cNvCxnSpPr>
            <a:cxnSpLocks/>
          </p:cNvCxnSpPr>
          <p:nvPr/>
        </p:nvCxnSpPr>
        <p:spPr>
          <a:xfrm flipH="1">
            <a:off x="380564" y="2699066"/>
            <a:ext cx="8611" cy="2855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4210620-D3ED-8D49-8EFA-484CF1934D59}"/>
              </a:ext>
            </a:extLst>
          </p:cNvPr>
          <p:cNvSpPr txBox="1"/>
          <p:nvPr/>
        </p:nvSpPr>
        <p:spPr>
          <a:xfrm>
            <a:off x="553445" y="2951797"/>
            <a:ext cx="1157014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Class List/Code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52DA9C-6D6C-AC4D-8F02-EDCF324956E4}"/>
              </a:ext>
            </a:extLst>
          </p:cNvPr>
          <p:cNvSpPr txBox="1"/>
          <p:nvPr/>
        </p:nvSpPr>
        <p:spPr>
          <a:xfrm>
            <a:off x="589489" y="3357683"/>
            <a:ext cx="1001555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Stu. List/info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095358-1003-7344-94C7-2ECABC0D139F}"/>
              </a:ext>
            </a:extLst>
          </p:cNvPr>
          <p:cNvSpPr txBox="1"/>
          <p:nvPr/>
        </p:nvSpPr>
        <p:spPr>
          <a:xfrm>
            <a:off x="589489" y="3796154"/>
            <a:ext cx="1001555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Stu. Progress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36331E-2F7F-0E46-8735-5FF186B2B39B}"/>
              </a:ext>
            </a:extLst>
          </p:cNvPr>
          <p:cNvCxnSpPr>
            <a:cxnSpLocks/>
          </p:cNvCxnSpPr>
          <p:nvPr/>
        </p:nvCxnSpPr>
        <p:spPr>
          <a:xfrm>
            <a:off x="1090266" y="2767130"/>
            <a:ext cx="0" cy="184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4EDCF4-81C1-9443-BC1B-C10D2ACD6A69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1090266" y="3228542"/>
            <a:ext cx="1" cy="129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0B1E863-6598-464C-A134-2915D0D7DF0C}"/>
              </a:ext>
            </a:extLst>
          </p:cNvPr>
          <p:cNvCxnSpPr>
            <a:cxnSpLocks/>
          </p:cNvCxnSpPr>
          <p:nvPr/>
        </p:nvCxnSpPr>
        <p:spPr>
          <a:xfrm>
            <a:off x="1090266" y="3650090"/>
            <a:ext cx="1" cy="129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E1E5BB-7524-3A46-814E-4D5C44DF55DE}"/>
              </a:ext>
            </a:extLst>
          </p:cNvPr>
          <p:cNvSpPr txBox="1"/>
          <p:nvPr/>
        </p:nvSpPr>
        <p:spPr>
          <a:xfrm>
            <a:off x="599398" y="4782280"/>
            <a:ext cx="87355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Teach Acct Settings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4844AB-6A7C-FA4B-9188-2CA9C649AE48}"/>
              </a:ext>
            </a:extLst>
          </p:cNvPr>
          <p:cNvCxnSpPr>
            <a:cxnSpLocks/>
          </p:cNvCxnSpPr>
          <p:nvPr/>
        </p:nvCxnSpPr>
        <p:spPr>
          <a:xfrm>
            <a:off x="380564" y="4503268"/>
            <a:ext cx="2003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3DDC964-B3E0-B043-ADB5-9A5F5C035412}"/>
              </a:ext>
            </a:extLst>
          </p:cNvPr>
          <p:cNvSpPr txBox="1"/>
          <p:nvPr/>
        </p:nvSpPr>
        <p:spPr>
          <a:xfrm>
            <a:off x="3893303" y="943501"/>
            <a:ext cx="97627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Sample Content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8208BE-616F-2148-BB73-3E5AB6903E47}"/>
              </a:ext>
            </a:extLst>
          </p:cNvPr>
          <p:cNvCxnSpPr>
            <a:cxnSpLocks/>
          </p:cNvCxnSpPr>
          <p:nvPr/>
        </p:nvCxnSpPr>
        <p:spPr>
          <a:xfrm>
            <a:off x="4381439" y="750389"/>
            <a:ext cx="0" cy="184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8A1A397-C080-674E-B08E-167F454BEA78}"/>
              </a:ext>
            </a:extLst>
          </p:cNvPr>
          <p:cNvCxnSpPr>
            <a:cxnSpLocks/>
          </p:cNvCxnSpPr>
          <p:nvPr/>
        </p:nvCxnSpPr>
        <p:spPr>
          <a:xfrm>
            <a:off x="5417964" y="758834"/>
            <a:ext cx="0" cy="184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33ED133-CDFD-2A4E-A741-E4ED119FA673}"/>
              </a:ext>
            </a:extLst>
          </p:cNvPr>
          <p:cNvSpPr txBox="1"/>
          <p:nvPr/>
        </p:nvSpPr>
        <p:spPr>
          <a:xfrm>
            <a:off x="4993145" y="942976"/>
            <a:ext cx="97627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Sample Interact.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2780A-6457-1D40-8CDA-0CE4F6C031E6}"/>
              </a:ext>
            </a:extLst>
          </p:cNvPr>
          <p:cNvSpPr txBox="1"/>
          <p:nvPr/>
        </p:nvSpPr>
        <p:spPr>
          <a:xfrm>
            <a:off x="6120916" y="950259"/>
            <a:ext cx="97627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Site Reviews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59BA7C7-0038-0347-9C98-8BD41E3343F4}"/>
              </a:ext>
            </a:extLst>
          </p:cNvPr>
          <p:cNvCxnSpPr>
            <a:cxnSpLocks/>
          </p:cNvCxnSpPr>
          <p:nvPr/>
        </p:nvCxnSpPr>
        <p:spPr>
          <a:xfrm>
            <a:off x="6609052" y="767255"/>
            <a:ext cx="0" cy="184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AC67EEA-C4C1-624E-99B7-C002FE9471CE}"/>
              </a:ext>
            </a:extLst>
          </p:cNvPr>
          <p:cNvCxnSpPr>
            <a:cxnSpLocks/>
          </p:cNvCxnSpPr>
          <p:nvPr/>
        </p:nvCxnSpPr>
        <p:spPr>
          <a:xfrm>
            <a:off x="2474488" y="2352075"/>
            <a:ext cx="6201" cy="1205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73FACD-5895-5E41-B3E9-76DE6C90B7D2}"/>
              </a:ext>
            </a:extLst>
          </p:cNvPr>
          <p:cNvCxnSpPr>
            <a:cxnSpLocks/>
          </p:cNvCxnSpPr>
          <p:nvPr/>
        </p:nvCxnSpPr>
        <p:spPr>
          <a:xfrm flipV="1">
            <a:off x="3704839" y="2282632"/>
            <a:ext cx="0" cy="69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FB06E4B-804C-5142-B89A-8B0B96D66398}"/>
              </a:ext>
            </a:extLst>
          </p:cNvPr>
          <p:cNvCxnSpPr>
            <a:cxnSpLocks/>
          </p:cNvCxnSpPr>
          <p:nvPr/>
        </p:nvCxnSpPr>
        <p:spPr>
          <a:xfrm>
            <a:off x="389175" y="2699066"/>
            <a:ext cx="2003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29093A2-B7CC-D545-A08C-EA0950FF3FC1}"/>
              </a:ext>
            </a:extLst>
          </p:cNvPr>
          <p:cNvCxnSpPr>
            <a:cxnSpLocks/>
          </p:cNvCxnSpPr>
          <p:nvPr/>
        </p:nvCxnSpPr>
        <p:spPr>
          <a:xfrm>
            <a:off x="399084" y="4958190"/>
            <a:ext cx="2003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9662522-70BB-284C-9CD5-68B44F85B4A4}"/>
              </a:ext>
            </a:extLst>
          </p:cNvPr>
          <p:cNvSpPr txBox="1"/>
          <p:nvPr/>
        </p:nvSpPr>
        <p:spPr>
          <a:xfrm>
            <a:off x="599398" y="5370125"/>
            <a:ext cx="87355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Contact Us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ACCF4E0-BACC-1E46-8020-DAAF545F3185}"/>
              </a:ext>
            </a:extLst>
          </p:cNvPr>
          <p:cNvCxnSpPr>
            <a:cxnSpLocks/>
          </p:cNvCxnSpPr>
          <p:nvPr/>
        </p:nvCxnSpPr>
        <p:spPr>
          <a:xfrm>
            <a:off x="9002333" y="3033001"/>
            <a:ext cx="0" cy="239023"/>
          </a:xfrm>
          <a:prstGeom prst="line">
            <a:avLst/>
          </a:prstGeom>
          <a:ln w="127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4D489CE-AF12-C241-9455-53B03426EF83}"/>
              </a:ext>
            </a:extLst>
          </p:cNvPr>
          <p:cNvSpPr txBox="1"/>
          <p:nvPr/>
        </p:nvSpPr>
        <p:spPr>
          <a:xfrm>
            <a:off x="8771799" y="3272024"/>
            <a:ext cx="154019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Report a Problem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42FFDED-909D-3D4C-8E01-361A3F850EFC}"/>
              </a:ext>
            </a:extLst>
          </p:cNvPr>
          <p:cNvCxnSpPr>
            <a:cxnSpLocks/>
          </p:cNvCxnSpPr>
          <p:nvPr/>
        </p:nvCxnSpPr>
        <p:spPr>
          <a:xfrm>
            <a:off x="9687788" y="1870612"/>
            <a:ext cx="0" cy="1401412"/>
          </a:xfrm>
          <a:prstGeom prst="line">
            <a:avLst/>
          </a:prstGeom>
          <a:ln w="127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B130DE7-A166-014D-8CBA-ED8B1CD49269}"/>
              </a:ext>
            </a:extLst>
          </p:cNvPr>
          <p:cNvCxnSpPr>
            <a:cxnSpLocks/>
          </p:cNvCxnSpPr>
          <p:nvPr/>
        </p:nvCxnSpPr>
        <p:spPr>
          <a:xfrm>
            <a:off x="7994982" y="3490960"/>
            <a:ext cx="0" cy="198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A8B78FE-76A8-B946-AF9C-72E4E479429D}"/>
              </a:ext>
            </a:extLst>
          </p:cNvPr>
          <p:cNvSpPr txBox="1"/>
          <p:nvPr/>
        </p:nvSpPr>
        <p:spPr>
          <a:xfrm>
            <a:off x="7622294" y="3672306"/>
            <a:ext cx="74537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Screen Reader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A481EC5-B4B5-064B-8784-D54DCD8C97B6}"/>
              </a:ext>
            </a:extLst>
          </p:cNvPr>
          <p:cNvSpPr txBox="1"/>
          <p:nvPr/>
        </p:nvSpPr>
        <p:spPr>
          <a:xfrm>
            <a:off x="2049171" y="2910781"/>
            <a:ext cx="1157014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Bookmarks and Progress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933DEA-14CE-944C-B718-45AA609CFEA5}"/>
              </a:ext>
            </a:extLst>
          </p:cNvPr>
          <p:cNvCxnSpPr>
            <a:cxnSpLocks/>
          </p:cNvCxnSpPr>
          <p:nvPr/>
        </p:nvCxnSpPr>
        <p:spPr>
          <a:xfrm>
            <a:off x="2785242" y="2753061"/>
            <a:ext cx="10758" cy="157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94FEAFE-9729-9141-9274-0E30AE2A7544}"/>
              </a:ext>
            </a:extLst>
          </p:cNvPr>
          <p:cNvCxnSpPr>
            <a:cxnSpLocks/>
          </p:cNvCxnSpPr>
          <p:nvPr/>
        </p:nvCxnSpPr>
        <p:spPr>
          <a:xfrm>
            <a:off x="1939814" y="2779870"/>
            <a:ext cx="0" cy="10511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C106B66-8A48-F84C-85D6-B587F83D9202}"/>
              </a:ext>
            </a:extLst>
          </p:cNvPr>
          <p:cNvSpPr txBox="1"/>
          <p:nvPr/>
        </p:nvSpPr>
        <p:spPr>
          <a:xfrm>
            <a:off x="2043128" y="3600161"/>
            <a:ext cx="87355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Stu Acct Settings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3EC17ED-F46A-AE42-8D3B-85D08791C4DD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929426" y="3830994"/>
            <a:ext cx="1137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625FD43-2CB6-9946-ACA5-B95B57057FB9}"/>
              </a:ext>
            </a:extLst>
          </p:cNvPr>
          <p:cNvCxnSpPr>
            <a:cxnSpLocks/>
          </p:cNvCxnSpPr>
          <p:nvPr/>
        </p:nvCxnSpPr>
        <p:spPr>
          <a:xfrm flipV="1">
            <a:off x="3164003" y="2841210"/>
            <a:ext cx="540836" cy="19179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54EF403-8F1E-A04F-9597-0E7763ED9EB9}"/>
              </a:ext>
            </a:extLst>
          </p:cNvPr>
          <p:cNvSpPr txBox="1"/>
          <p:nvPr/>
        </p:nvSpPr>
        <p:spPr>
          <a:xfrm>
            <a:off x="599397" y="4196884"/>
            <a:ext cx="1111059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Teach Custom Content (later)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0BE04B6-FE82-9343-8EC9-9F982AB9D748}"/>
              </a:ext>
            </a:extLst>
          </p:cNvPr>
          <p:cNvCxnSpPr>
            <a:cxnSpLocks/>
          </p:cNvCxnSpPr>
          <p:nvPr/>
        </p:nvCxnSpPr>
        <p:spPr>
          <a:xfrm>
            <a:off x="389175" y="5550856"/>
            <a:ext cx="2003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4FC6FAD-131C-7A45-8A9A-C822841E1BFC}"/>
              </a:ext>
            </a:extLst>
          </p:cNvPr>
          <p:cNvSpPr txBox="1"/>
          <p:nvPr/>
        </p:nvSpPr>
        <p:spPr>
          <a:xfrm>
            <a:off x="4096371" y="2618676"/>
            <a:ext cx="918647" cy="662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Course Module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5CD7537-84A7-A442-8A9B-1A1B05B45485}"/>
              </a:ext>
            </a:extLst>
          </p:cNvPr>
          <p:cNvSpPr txBox="1"/>
          <p:nvPr/>
        </p:nvSpPr>
        <p:spPr>
          <a:xfrm>
            <a:off x="5316831" y="2611918"/>
            <a:ext cx="918647" cy="662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Course Module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DD2152C-6827-8F4E-82B1-1CA04382585D}"/>
              </a:ext>
            </a:extLst>
          </p:cNvPr>
          <p:cNvSpPr txBox="1"/>
          <p:nvPr/>
        </p:nvSpPr>
        <p:spPr>
          <a:xfrm>
            <a:off x="6487697" y="2613459"/>
            <a:ext cx="918647" cy="662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Course Module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6AB645D-B078-7843-800C-27F64D0816C9}"/>
              </a:ext>
            </a:extLst>
          </p:cNvPr>
          <p:cNvCxnSpPr>
            <a:cxnSpLocks/>
          </p:cNvCxnSpPr>
          <p:nvPr/>
        </p:nvCxnSpPr>
        <p:spPr>
          <a:xfrm>
            <a:off x="6885321" y="2273531"/>
            <a:ext cx="0" cy="322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D84153E-D3B3-A74D-8A43-CD6F314BAF16}"/>
              </a:ext>
            </a:extLst>
          </p:cNvPr>
          <p:cNvCxnSpPr>
            <a:cxnSpLocks/>
          </p:cNvCxnSpPr>
          <p:nvPr/>
        </p:nvCxnSpPr>
        <p:spPr>
          <a:xfrm>
            <a:off x="5778075" y="2282632"/>
            <a:ext cx="0" cy="322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C6E71B1-BD9B-F74D-BB12-BA7D6689D7D6}"/>
              </a:ext>
            </a:extLst>
          </p:cNvPr>
          <p:cNvCxnSpPr>
            <a:cxnSpLocks/>
          </p:cNvCxnSpPr>
          <p:nvPr/>
        </p:nvCxnSpPr>
        <p:spPr>
          <a:xfrm>
            <a:off x="4700921" y="2289427"/>
            <a:ext cx="0" cy="322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044DE43-1FBD-4E43-9759-5B00FE73F734}"/>
              </a:ext>
            </a:extLst>
          </p:cNvPr>
          <p:cNvCxnSpPr>
            <a:cxnSpLocks/>
            <a:stCxn id="103" idx="3"/>
          </p:cNvCxnSpPr>
          <p:nvPr/>
        </p:nvCxnSpPr>
        <p:spPr>
          <a:xfrm flipV="1">
            <a:off x="5015018" y="2938277"/>
            <a:ext cx="301813" cy="11544"/>
          </a:xfrm>
          <a:prstGeom prst="line">
            <a:avLst/>
          </a:prstGeom>
          <a:ln w="12700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0EC24B1-019F-2F44-8196-A9B6DB439402}"/>
              </a:ext>
            </a:extLst>
          </p:cNvPr>
          <p:cNvCxnSpPr>
            <a:cxnSpLocks/>
          </p:cNvCxnSpPr>
          <p:nvPr/>
        </p:nvCxnSpPr>
        <p:spPr>
          <a:xfrm flipV="1">
            <a:off x="6194718" y="2945719"/>
            <a:ext cx="301813" cy="11544"/>
          </a:xfrm>
          <a:prstGeom prst="line">
            <a:avLst/>
          </a:prstGeom>
          <a:ln w="12700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AD0B3CF6-1620-F546-BDC8-C49B10B302FB}"/>
              </a:ext>
            </a:extLst>
          </p:cNvPr>
          <p:cNvSpPr/>
          <p:nvPr/>
        </p:nvSpPr>
        <p:spPr>
          <a:xfrm>
            <a:off x="3762075" y="1810042"/>
            <a:ext cx="5386240" cy="18068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191532A-B618-D442-B842-D3C711F0E5BD}"/>
              </a:ext>
            </a:extLst>
          </p:cNvPr>
          <p:cNvSpPr txBox="1"/>
          <p:nvPr/>
        </p:nvSpPr>
        <p:spPr>
          <a:xfrm>
            <a:off x="6303648" y="3769873"/>
            <a:ext cx="105078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Tooltips for technical language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DCE1140-DAEF-7241-9EBE-8737C41D0D42}"/>
              </a:ext>
            </a:extLst>
          </p:cNvPr>
          <p:cNvCxnSpPr>
            <a:cxnSpLocks/>
          </p:cNvCxnSpPr>
          <p:nvPr/>
        </p:nvCxnSpPr>
        <p:spPr>
          <a:xfrm>
            <a:off x="6987657" y="3600161"/>
            <a:ext cx="0" cy="179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CF83621-C915-7C4E-B130-06B1B99DC6D8}"/>
              </a:ext>
            </a:extLst>
          </p:cNvPr>
          <p:cNvSpPr txBox="1"/>
          <p:nvPr/>
        </p:nvSpPr>
        <p:spPr>
          <a:xfrm>
            <a:off x="7835029" y="5535213"/>
            <a:ext cx="4356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Wireframe of Home page, account page, and into main content page. More needs to be added for main content page. Should each of these pages have their own wire frame?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F200BB-D534-E74D-86CA-8F150927CB44}"/>
              </a:ext>
            </a:extLst>
          </p:cNvPr>
          <p:cNvSpPr txBox="1"/>
          <p:nvPr/>
        </p:nvSpPr>
        <p:spPr>
          <a:xfrm>
            <a:off x="208892" y="146972"/>
            <a:ext cx="483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WorldHistGeo</a:t>
            </a:r>
            <a:r>
              <a:rPr lang="en-US" dirty="0"/>
              <a:t> Wireframe draft          Derrick Marr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41707DB-E301-0F41-8128-95AE13D1F6A0}"/>
              </a:ext>
            </a:extLst>
          </p:cNvPr>
          <p:cNvSpPr txBox="1"/>
          <p:nvPr/>
        </p:nvSpPr>
        <p:spPr>
          <a:xfrm>
            <a:off x="9002333" y="136475"/>
            <a:ext cx="259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January 27, 2021</a:t>
            </a:r>
          </a:p>
        </p:txBody>
      </p:sp>
    </p:spTree>
    <p:extLst>
      <p:ext uri="{BB962C8B-B14F-4D97-AF65-F5344CB8AC3E}">
        <p14:creationId xmlns:p14="http://schemas.microsoft.com/office/powerpoint/2010/main" val="360336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F58C-C0C5-0048-8F27-955FF2B2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palette generation available at </a:t>
            </a:r>
            <a:r>
              <a:rPr lang="en-US" dirty="0" err="1"/>
              <a:t>coolors.co</a:t>
            </a:r>
            <a:r>
              <a:rPr lang="en-US" dirty="0"/>
              <a:t>.   Draft for sure … this could change once I see it on the site. </a:t>
            </a:r>
          </a:p>
        </p:txBody>
      </p:sp>
      <p:pic>
        <p:nvPicPr>
          <p:cNvPr id="5" name="Content Placeholder 4" descr="Graphical user interface, application, Word, treemap chart&#10;&#10;Description automatically generated">
            <a:extLst>
              <a:ext uri="{FF2B5EF4-FFF2-40B4-BE49-F238E27FC236}">
                <a16:creationId xmlns:a16="http://schemas.microsoft.com/office/drawing/2014/main" id="{806D3041-346D-224E-8358-12937C517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0385"/>
            <a:ext cx="8148686" cy="4351338"/>
          </a:xfrm>
        </p:spPr>
      </p:pic>
    </p:spTree>
    <p:extLst>
      <p:ext uri="{BB962C8B-B14F-4D97-AF65-F5344CB8AC3E}">
        <p14:creationId xmlns:p14="http://schemas.microsoft.com/office/powerpoint/2010/main" val="143280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60B6-FA3E-8F40-9155-FD6E17B8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78" y="18255"/>
            <a:ext cx="9961756" cy="494701"/>
          </a:xfrm>
        </p:spPr>
        <p:txBody>
          <a:bodyPr>
            <a:normAutofit fontScale="90000"/>
          </a:bodyPr>
          <a:lstStyle/>
          <a:p>
            <a:r>
              <a:rPr lang="en-US" dirty="0"/>
              <a:t>Primary fonts free from Google Fonts…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DAC740-06F0-E347-B669-6A1719F76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776" y="531076"/>
            <a:ext cx="10586225" cy="63269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98C88B-31E0-D945-A2FA-28CF12174D15}"/>
              </a:ext>
            </a:extLst>
          </p:cNvPr>
          <p:cNvSpPr txBox="1"/>
          <p:nvPr/>
        </p:nvSpPr>
        <p:spPr>
          <a:xfrm>
            <a:off x="0" y="1661531"/>
            <a:ext cx="160577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Fallback fonts will be Sans-serif, monospace, and… cursive… if I use a handwriting style font for anything.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6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52C3-357F-3B4E-81AB-BEE10A2C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next 3 pages are publicly available.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710FC-B9AA-2A47-9257-86380765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will focus on creating a draft of these 3 pages first. Most/all of the content on these pages (except the interactives) can be developed using my current experience with HTML, CSS, JavaScript, Bootstrap, jQuery, and SCSS. For practice, I want to make sure I incorporate each of these. </a:t>
            </a:r>
          </a:p>
        </p:txBody>
      </p:sp>
    </p:spTree>
    <p:extLst>
      <p:ext uri="{BB962C8B-B14F-4D97-AF65-F5344CB8AC3E}">
        <p14:creationId xmlns:p14="http://schemas.microsoft.com/office/powerpoint/2010/main" val="318256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7C06-7ED6-0144-8D9B-1B6140C3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22945" cy="45508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22A0B-96DB-6449-8056-464A21A55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355" y="634701"/>
            <a:ext cx="11661289" cy="1108038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Header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78078-C901-C540-B0FC-39FCF2CD9633}"/>
              </a:ext>
            </a:extLst>
          </p:cNvPr>
          <p:cNvSpPr txBox="1"/>
          <p:nvPr/>
        </p:nvSpPr>
        <p:spPr>
          <a:xfrm>
            <a:off x="1182195" y="1157964"/>
            <a:ext cx="20157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Create Acct // Sign-In Modal </a:t>
            </a:r>
            <a:r>
              <a:rPr lang="en-US" sz="1600" dirty="0" err="1"/>
              <a:t>Btn</a:t>
            </a:r>
            <a:r>
              <a:rPr lang="en-US" sz="1600" dirty="0"/>
              <a:t>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8F9FF-FC87-BB4C-8C9D-D2DDA959B2DD}"/>
              </a:ext>
            </a:extLst>
          </p:cNvPr>
          <p:cNvSpPr txBox="1"/>
          <p:nvPr/>
        </p:nvSpPr>
        <p:spPr>
          <a:xfrm>
            <a:off x="265353" y="2610431"/>
            <a:ext cx="4023360" cy="2926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Sample Content … likely a carousel of images (</a:t>
            </a:r>
            <a:r>
              <a:rPr lang="en-US" dirty="0" err="1"/>
              <a:t>people,maps</a:t>
            </a:r>
            <a:r>
              <a:rPr lang="en-US" dirty="0"/>
              <a:t>, timeline, etc.), timeline of content eras, some sample text but only with visual elements included… keep it very visually engaging, especially on the home page. </a:t>
            </a:r>
          </a:p>
          <a:p>
            <a:endParaRPr lang="en-US" dirty="0"/>
          </a:p>
          <a:p>
            <a:r>
              <a:rPr lang="en-US" dirty="0"/>
              <a:t>Eventually multiple visual </a:t>
            </a:r>
            <a:r>
              <a:rPr lang="en-US" dirty="0" err="1"/>
              <a:t>divs</a:t>
            </a:r>
            <a:r>
              <a:rPr lang="en-US" dirty="0"/>
              <a:t> would be best for this, with some as static images and at least one carousel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82B77-F542-794D-8853-31B0C959A7B7}"/>
              </a:ext>
            </a:extLst>
          </p:cNvPr>
          <p:cNvSpPr txBox="1"/>
          <p:nvPr/>
        </p:nvSpPr>
        <p:spPr>
          <a:xfrm>
            <a:off x="4940420" y="2610430"/>
            <a:ext cx="4023360" cy="2926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Sample Interactive … maybe just a simple JavaScript game or two for now (John’s suggestions of </a:t>
            </a:r>
            <a:r>
              <a:rPr lang="en-US" dirty="0" err="1"/>
              <a:t>Phaser.js</a:t>
            </a:r>
            <a:r>
              <a:rPr lang="en-US" dirty="0"/>
              <a:t>, learning to load in sprites), can improve during the React course</a:t>
            </a:r>
          </a:p>
          <a:p>
            <a:endParaRPr lang="en-US" dirty="0"/>
          </a:p>
          <a:p>
            <a:r>
              <a:rPr lang="en-US" dirty="0"/>
              <a:t>Eventually multiple interactive </a:t>
            </a:r>
            <a:r>
              <a:rPr lang="en-US" dirty="0" err="1"/>
              <a:t>divs</a:t>
            </a:r>
            <a:r>
              <a:rPr lang="en-US" dirty="0"/>
              <a:t>, but with limited access until after sign-in and access a content area/module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C90DB-1860-A343-8809-337053BD6F7C}"/>
              </a:ext>
            </a:extLst>
          </p:cNvPr>
          <p:cNvSpPr txBox="1"/>
          <p:nvPr/>
        </p:nvSpPr>
        <p:spPr>
          <a:xfrm>
            <a:off x="9615488" y="2243137"/>
            <a:ext cx="211455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External Links:</a:t>
            </a:r>
          </a:p>
          <a:p>
            <a:endParaRPr lang="en-US" dirty="0"/>
          </a:p>
          <a:p>
            <a:r>
              <a:rPr lang="en-US" dirty="0"/>
              <a:t>Ad Space, eventually for other educational or school-safe game, etc. websites </a:t>
            </a:r>
          </a:p>
          <a:p>
            <a:endParaRPr lang="en-US" dirty="0"/>
          </a:p>
          <a:p>
            <a:r>
              <a:rPr lang="en-US" dirty="0"/>
              <a:t>Free links may go here initially, but would likely be on partners/contact page later.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74534-30CB-9942-9076-0A533DA099BD}"/>
              </a:ext>
            </a:extLst>
          </p:cNvPr>
          <p:cNvSpPr txBox="1"/>
          <p:nvPr/>
        </p:nvSpPr>
        <p:spPr>
          <a:xfrm>
            <a:off x="2493587" y="6000760"/>
            <a:ext cx="44585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Site Reviews… eventually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9C666-FF9C-0E4C-BC78-99048097EF8B}"/>
              </a:ext>
            </a:extLst>
          </p:cNvPr>
          <p:cNvSpPr txBox="1"/>
          <p:nvPr/>
        </p:nvSpPr>
        <p:spPr>
          <a:xfrm>
            <a:off x="4443414" y="1154858"/>
            <a:ext cx="15954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Link to Site Reviews (below)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B4756-00CF-4048-98FA-E3B9EC9C254B}"/>
              </a:ext>
            </a:extLst>
          </p:cNvPr>
          <p:cNvSpPr txBox="1"/>
          <p:nvPr/>
        </p:nvSpPr>
        <p:spPr>
          <a:xfrm>
            <a:off x="3208528" y="1154859"/>
            <a:ext cx="1234885" cy="58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About/FAQs page 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1D735-D807-1745-A534-24ACE4E72330}"/>
              </a:ext>
            </a:extLst>
          </p:cNvPr>
          <p:cNvSpPr txBox="1"/>
          <p:nvPr/>
        </p:nvSpPr>
        <p:spPr>
          <a:xfrm>
            <a:off x="254736" y="1369197"/>
            <a:ext cx="91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NavBar</a:t>
            </a:r>
            <a:r>
              <a:rPr lang="en-US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436E8-F2CA-6F43-A8C6-17A5FFB52F37}"/>
              </a:ext>
            </a:extLst>
          </p:cNvPr>
          <p:cNvSpPr txBox="1"/>
          <p:nvPr/>
        </p:nvSpPr>
        <p:spPr>
          <a:xfrm>
            <a:off x="2493587" y="6370092"/>
            <a:ext cx="44585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a Review – Form? Modal? Own page?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E9952-00DA-994D-8A04-6FB684A17CA7}"/>
              </a:ext>
            </a:extLst>
          </p:cNvPr>
          <p:cNvSpPr txBox="1"/>
          <p:nvPr/>
        </p:nvSpPr>
        <p:spPr>
          <a:xfrm>
            <a:off x="254736" y="1965368"/>
            <a:ext cx="877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Brief site description…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91EBB-C7EF-6043-9F67-CFD33F81FF2D}"/>
              </a:ext>
            </a:extLst>
          </p:cNvPr>
          <p:cNvSpPr txBox="1"/>
          <p:nvPr/>
        </p:nvSpPr>
        <p:spPr>
          <a:xfrm>
            <a:off x="7227209" y="1162895"/>
            <a:ext cx="1595438" cy="58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Contact/Partners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DE01C-CC2E-6B43-9E4B-45F66E625E14}"/>
              </a:ext>
            </a:extLst>
          </p:cNvPr>
          <p:cNvSpPr txBox="1"/>
          <p:nvPr/>
        </p:nvSpPr>
        <p:spPr>
          <a:xfrm>
            <a:off x="6038852" y="1162895"/>
            <a:ext cx="1177738" cy="583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Review this Site (below)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1EF23-BE97-C047-9D25-9394E5AD008D}"/>
              </a:ext>
            </a:extLst>
          </p:cNvPr>
          <p:cNvSpPr txBox="1"/>
          <p:nvPr/>
        </p:nvSpPr>
        <p:spPr>
          <a:xfrm>
            <a:off x="8822647" y="1153753"/>
            <a:ext cx="15954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Report Broken Links/Problems</a:t>
            </a:r>
          </a:p>
        </p:txBody>
      </p:sp>
    </p:spTree>
    <p:extLst>
      <p:ext uri="{BB962C8B-B14F-4D97-AF65-F5344CB8AC3E}">
        <p14:creationId xmlns:p14="http://schemas.microsoft.com/office/powerpoint/2010/main" val="53293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1DE1-5664-0642-A712-41C1BEA7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474"/>
            <a:ext cx="12192000" cy="563563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Create Acct//Sign-in Modal … same or separate modal(s)??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DFA0-6742-1F49-8947-B2810FBB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F94432-763F-CF47-8BC9-8F393A66790B}"/>
              </a:ext>
            </a:extLst>
          </p:cNvPr>
          <p:cNvSpPr txBox="1">
            <a:spLocks/>
          </p:cNvSpPr>
          <p:nvPr/>
        </p:nvSpPr>
        <p:spPr>
          <a:xfrm>
            <a:off x="0" y="860888"/>
            <a:ext cx="121920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Should Submit a review have a modal as well, or simply a form?</a:t>
            </a:r>
          </a:p>
        </p:txBody>
      </p:sp>
    </p:spTree>
    <p:extLst>
      <p:ext uri="{BB962C8B-B14F-4D97-AF65-F5344CB8AC3E}">
        <p14:creationId xmlns:p14="http://schemas.microsoft.com/office/powerpoint/2010/main" val="115839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001B-2D7B-E144-9D32-69EA796C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About, contact, and FAQs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225D8-BA49-6140-82DF-2A930AD0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9DAE-E4B1-3648-8EC8-9F021A41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Contact/Partners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510E-4CEF-8F43-8FC9-C9F6E9752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 a list of free links, such as to state standards or other </a:t>
            </a:r>
          </a:p>
        </p:txBody>
      </p:sp>
    </p:spTree>
    <p:extLst>
      <p:ext uri="{BB962C8B-B14F-4D97-AF65-F5344CB8AC3E}">
        <p14:creationId xmlns:p14="http://schemas.microsoft.com/office/powerpoint/2010/main" val="114556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743</Words>
  <Application>Microsoft Macintosh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WorldHistGeo prep</vt:lpstr>
      <vt:lpstr>PowerPoint Presentation</vt:lpstr>
      <vt:lpstr>Free palette generation available at coolors.co.   Draft for sure … this could change once I see it on the site. </vt:lpstr>
      <vt:lpstr>Primary fonts free from Google Fonts… </vt:lpstr>
      <vt:lpstr>The next 3 pages are publicly available. </vt:lpstr>
      <vt:lpstr>Home Page</vt:lpstr>
      <vt:lpstr>Create Acct//Sign-in Modal … same or separate modal(s)??</vt:lpstr>
      <vt:lpstr>About, contact, and FAQs page</vt:lpstr>
      <vt:lpstr>Contact/Partners Page</vt:lpstr>
      <vt:lpstr>PAGES AVAILABLE AFTER SIGN IN (teacher or student, all free at this point… and perhaps to stay that way?) are after this slide:</vt:lpstr>
      <vt:lpstr>Teacher User Account Page (accessible only after sign-in)</vt:lpstr>
      <vt:lpstr>Student User Account Page (accessible only after sign-in)</vt:lpstr>
      <vt:lpstr>Main Content Page (accessible only after sign-in)</vt:lpstr>
      <vt:lpstr>First Content Page – Age of Exploration … more to follow over time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draft </dc:title>
  <dc:creator>Microsoft Office User</dc:creator>
  <cp:lastModifiedBy>Derrick Marr</cp:lastModifiedBy>
  <cp:revision>22</cp:revision>
  <dcterms:created xsi:type="dcterms:W3CDTF">2021-01-28T03:32:01Z</dcterms:created>
  <dcterms:modified xsi:type="dcterms:W3CDTF">2021-02-03T03:35:38Z</dcterms:modified>
</cp:coreProperties>
</file>