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slide" Target="slides/slide1.xml"/><Relationship Id="rId4" Type="http://schemas.openxmlformats.org/officeDocument/2006/relationships/viewProps" Target="viewProps.xml"/><Relationship Id="rId8" Type="http://schemas.openxmlformats.org/officeDocument/2006/relationships/slide" Target="slides/slide2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" Type="http://schemas.openxmlformats.org/officeDocument/2006/relationships/slideLayout" Target="../slideLayouts/slideLayout1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8" Type="http://schemas.openxmlformats.org/officeDocument/2006/relationships/slideLayout" Target="../slideLayouts/slideLayout8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Dominic Martinez-Ta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on: Wed Feb  1 16:05:39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ig_stuff edited image number 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