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6" Type="http://schemas.openxmlformats.org/officeDocument/2006/relationships/tableStyles" Target="tableStyle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7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6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an AutoShape</a:t>
            </a:r>
          </a:p>
        </p:txBody>
      </p:sp>
      <p:sp>
        <p:nvSpPr>
          <p:cNvPr id="3" name="Pentagon 2"/>
          <p:cNvSpPr/>
          <p:nvPr/>
        </p:nvSpPr>
        <p:spPr>
          <a:xfrm>
            <a:off x="850392" y="2743200"/>
            <a:ext cx="160020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1</a:t>
            </a:r>
          </a:p>
        </p:txBody>
      </p:sp>
      <p:sp>
        <p:nvSpPr>
          <p:cNvPr id="4" name="Chevron 3"/>
          <p:cNvSpPr/>
          <p:nvPr/>
        </p:nvSpPr>
        <p:spPr>
          <a:xfrm>
            <a:off x="208483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2</a:t>
            </a:r>
          </a:p>
        </p:txBody>
      </p:sp>
      <p:sp>
        <p:nvSpPr>
          <p:cNvPr id="5" name="Chevron 4"/>
          <p:cNvSpPr/>
          <p:nvPr/>
        </p:nvSpPr>
        <p:spPr>
          <a:xfrm>
            <a:off x="354787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3</a:t>
            </a:r>
          </a:p>
        </p:txBody>
      </p:sp>
      <p:sp>
        <p:nvSpPr>
          <p:cNvPr id="6" name="Chevron 5"/>
          <p:cNvSpPr/>
          <p:nvPr/>
        </p:nvSpPr>
        <p:spPr>
          <a:xfrm>
            <a:off x="501091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4</a:t>
            </a:r>
          </a:p>
        </p:txBody>
      </p:sp>
      <p:sp>
        <p:nvSpPr>
          <p:cNvPr id="7" name="Chevron 6"/>
          <p:cNvSpPr/>
          <p:nvPr/>
        </p:nvSpPr>
        <p:spPr>
          <a:xfrm>
            <a:off x="647395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