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0.png"/><Relationship Id="rId4" Type="http://schemas.openxmlformats.org/officeDocument/2006/relationships/image" Target="../media/image0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4.gif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 sz="3600"/>
              <a:t>Semantic Web Ontologies Pertaining to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600"/>
              <a:t>Heterogeneity and Social Networks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1065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Daniela Martignani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Peter Miele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Jennifer Shaska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Ontology Comparison and Merging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Ontology Matching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Extract context and compute similarities between ontologies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Sense Clustering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Compute a similarity between each ontology term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Combine by clustering the two terms with the highest similarity, then recompute similarities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Sense Disambiguation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Discover context of sense cluster and of query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Determine similarity between sense cluster and query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The highest scoring sense cluster is likely the candidate we want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Ontology Comparison and Merging</a:t>
            </a:r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2075" y="1152462"/>
            <a:ext cx="6419850" cy="389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Ontology Comparison and Merging</a:t>
            </a:r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0242" y="1014774"/>
            <a:ext cx="3101014" cy="4125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7375" y="1014775"/>
            <a:ext cx="3101000" cy="413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 txBox="1"/>
          <p:nvPr/>
        </p:nvSpPr>
        <p:spPr>
          <a:xfrm>
            <a:off x="641600" y="1236400"/>
            <a:ext cx="2017800" cy="9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/>
              <a:t>Give me a list, ordered by calories, of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/>
              <a:t>recipes containing apple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Ontologies in Social Networks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Currently, there are not any established framework that aggregate ontologies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No efforts have been done in inter-linking different social network sites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Main challenge of social networks: data inconsistency and multiple accounts for same user to link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Ontologies in Social Networks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Semantic Web: technology to make social web sites more connected and to gain more interoperability through metadata creation and inter-connected vocabularies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Use Ontologies as tools to analyze and extract relationships among web sites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Goal: build a framework to create interconnection among multiple social networks by aggregating ontologies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Ontologies to use for Social Networks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Dublin Core (DC):</a:t>
            </a:r>
            <a:r>
              <a:rPr lang="en"/>
              <a:t> A system combining fifteen elements that are used to describe resources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Example: DC element Title describes a name gives to a resource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Ontologies to use for Social Networks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Semantically-Interlinked Online Communities (SIOC):</a:t>
            </a:r>
            <a:r>
              <a:rPr lang="en"/>
              <a:t> open-standard machine readable format to extract metadata useful for semantic browsing, content management and social web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Example: class sioc:Post describes/identifies an article or message that can be posted to a Forum or social network site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 of both DC and SIOC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311700" y="1017725"/>
            <a:ext cx="8520600" cy="395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/>
              <a:t>&lt;sioc:Post rdf:about="http://johnbreslin.com/blog/2006/09/07/creating-connections-between-discussion-clouds-with-sioc/"&gt;</a:t>
            </a:r>
            <a:br>
              <a:rPr lang="en" sz="1100"/>
            </a:br>
            <a:r>
              <a:rPr lang="en" sz="1100"/>
              <a:t>    &lt;dc:title&gt;Creating connections between discussion clouds with SIOC&lt;/dc:title&gt;</a:t>
            </a:r>
            <a:br>
              <a:rPr lang="en" sz="1100"/>
            </a:br>
            <a:r>
              <a:rPr lang="en" sz="1100"/>
              <a:t>    &lt;dcterms:created&gt;2006-09-07T09:33:30Z&lt;/dcterms:created&gt;</a:t>
            </a:r>
            <a:br>
              <a:rPr lang="en" sz="1100"/>
            </a:br>
            <a:r>
              <a:rPr lang="en" sz="1100"/>
              <a:t>    &lt;sioc:has_container rdf:resource="http://johnbreslin.com/blog/index.php?sioc_type=site#weblog"/&gt;</a:t>
            </a:r>
            <a:br>
              <a:rPr lang="en" sz="1100"/>
            </a:br>
            <a:r>
              <a:rPr lang="en" sz="1100"/>
              <a:t>    &lt;sioc:has_creator&gt;</a:t>
            </a:r>
            <a:br>
              <a:rPr lang="en" sz="1100"/>
            </a:br>
            <a:r>
              <a:rPr lang="en" sz="1100"/>
              <a:t>        &lt;sioc:User rdf:about="http://johnbreslin.com/blog/author/cloud/" rdfs:label="Cloud"&gt;</a:t>
            </a:r>
            <a:br>
              <a:rPr lang="en" sz="1100"/>
            </a:br>
            <a:r>
              <a:rPr lang="en" sz="1100"/>
              <a:t>            &lt;rdfs:seeAlso rdf:resource="http://johnbreslin.com/blog/index.php?sioc_type=user&amp;amp;sioc_id=1"/&gt;</a:t>
            </a:r>
            <a:br>
              <a:rPr lang="en" sz="1100"/>
            </a:br>
            <a:r>
              <a:rPr lang="en" sz="1100"/>
              <a:t>        &lt;/sioc:User&gt;</a:t>
            </a:r>
            <a:br>
              <a:rPr lang="en" sz="1100"/>
            </a:br>
            <a:r>
              <a:rPr lang="en" sz="1100"/>
              <a:t>    &lt;/sioc:has_creator&gt;</a:t>
            </a:r>
            <a:br>
              <a:rPr lang="en" sz="1100"/>
            </a:br>
            <a:r>
              <a:rPr lang="en" sz="1100"/>
              <a:t>    &lt;sioc:content&gt;SIOC provides a unified vocabulary for content and interaction description: a semantic layer that can co-exist with existing discussion platforms.&lt;/sioc:content&gt;</a:t>
            </a:r>
            <a:br>
              <a:rPr lang="en" sz="1100"/>
            </a:br>
            <a:r>
              <a:rPr lang="en" sz="1100"/>
              <a:t>    &lt;sioc:topic rdfs:label="Semantic Web" rdf:resource="http://johnbreslin.com/blog/category/semantic-web/"/&gt;</a:t>
            </a:r>
            <a:br>
              <a:rPr lang="en" sz="1100"/>
            </a:br>
            <a:r>
              <a:rPr lang="en" sz="1100"/>
              <a:t>    &lt;sioc:topic rdfs:label="Blogs" rdf:resource="http://johnbreslin.com/blog/category/blogs/"/&gt;</a:t>
            </a:r>
            <a:br>
              <a:rPr lang="en" sz="1100"/>
            </a:br>
            <a:r>
              <a:rPr lang="en" sz="1100"/>
              <a:t>    &lt;sioc:has_reply&gt;</a:t>
            </a:r>
            <a:br>
              <a:rPr lang="en" sz="1100"/>
            </a:br>
            <a:r>
              <a:rPr lang="en" sz="1100"/>
              <a:t>        &lt;sioc:Post rdf:about="http://johnbreslin.com/blog/2006/09/07/creating-connections-between-discussion-clouds-with-sioc/#comment-123928"&gt;</a:t>
            </a:r>
            <a:br>
              <a:rPr lang="en" sz="1100"/>
            </a:br>
            <a:r>
              <a:rPr lang="en" sz="1100"/>
              <a:t>            &lt;rdfs:seeAlso rdf:resource="http://johnbreslin.com/blog/index.php?sioc_type=comment&amp;amp;sioc_id=123928"/&gt;</a:t>
            </a:r>
            <a:br>
              <a:rPr lang="en" sz="1100"/>
            </a:br>
            <a:r>
              <a:rPr lang="en" sz="1100"/>
              <a:t>        &lt;/sioc:Post&gt;</a:t>
            </a:r>
            <a:br>
              <a:rPr lang="en" sz="1100"/>
            </a:br>
            <a:r>
              <a:rPr lang="en" sz="1100"/>
              <a:t>    &lt;/sioc:has_reply&gt;</a:t>
            </a:r>
            <a:br>
              <a:rPr lang="en" sz="1100"/>
            </a:br>
            <a:r>
              <a:rPr lang="en" sz="1100"/>
              <a:t>&lt;/sioc:Post&gt;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Ontologies to use for Social Networks 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Friend-of-a-Friend (FOAF):</a:t>
            </a:r>
            <a:r>
              <a:rPr lang="en"/>
              <a:t> ontology built on top of a RDF based schema to semantically express individuals and their social networks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Example: class foaf:Person identifies an online user and has properties describing his information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&lt;foaf:Person&gt;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&lt;foaf:name&gt;Peter Parker&lt;/foaf:name&gt;</a:t>
            </a:r>
          </a:p>
          <a:p>
            <a:pPr indent="387350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&lt;foaf:mbox_sha1sum&gt;cf2f4bd069302febd8d7c26d803f63fa7f20bd82&lt;/foaf:mbox_sha1sum&gt;     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&lt;/foaf:Person&gt;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&lt;foaf:Person&gt;</a:t>
            </a:r>
          </a:p>
          <a:p>
            <a:pPr indent="387350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&lt;foaf:name&gt;Spiderman&lt;/foaf:name&gt;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&lt;foaf:mbox_sha1sum&gt;cf2f4bd069302febd8d7c26d803f63fa7f20bd82&lt;/foaf:mbox_sha1sum&gt;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&lt;/foaf:Person&gt;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Ontologies to use for Social Networks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Simple Knowledge Organization System (SKOS):</a:t>
            </a:r>
            <a:r>
              <a:rPr lang="en"/>
              <a:t> captures organizational knowledge provided in RDF documents, extracts similarities and enables technology and information sharing among organization systems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Example: skos:Concept URI describes a SKOS concept that can be viewed as an idea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&lt;MyConcept&gt; rdf:type skos:Concept , owl:Class  (&lt;MyConcept&gt; is an instance of skos:Concept and an instance of owl:Class)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Introduction to Semantic Web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Background of Data Formats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Ontology Comparison and Merging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Social Networks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Conclusion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Interconnecting the Ontologies for a Framework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6874" y="1152472"/>
            <a:ext cx="5170250" cy="386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An interconnected web of social networks will someday exist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This will allow querying a user rather than a specific social network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Data formats, tools to create, and tools to utilize them are all evolving to provide easier access to data creation and consumption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Dealing with multiple independent actors defining data is still an ongoing concern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Sources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311700" y="119545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Social Networks and the Semantic Web, vol. 5 of Semantic Web and Beyond. Boston, MA: Springer US, 2007.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“FOAF Vocabulary Specification.” http://xmlns.com/foaf/spec/20140114.html[Accessed 2016-03-26].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J. Gracia and E. Mena, “Dealing with Semantic Heterogeneity Issues on the Web,” IEEE Internet Computing, 2011.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M. Jamalzadeh and N. Behravan, “Using semantic web ontologies for better inter-operability on social network sites,” in Control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System, Computing and Engineering (ICCSCE), 2011 IEEE International Conference on, pp. 103–108, Nov 2011.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“SKOS Simple Knowledge Organization System Reference.”  https://www.w3.org/TR/2009/REC-skos-reference-20090818/[Accessed 2016-03-26].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“SIOC Core Ontology Specification.” https://www.w3.org/Submission/sioc-spec/[Accessed 2016-03-26].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/>
              <a:t>“DCMI Home: Dublin Core Metadata Initiative (DCMI).” http://dublincore.org/[Accessed 2016-03-26].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“An Introduction to FOAF,” An Introduction to FOAF, 04-Feb-2004. [Online]. Available at: http://www.xml.com/pub/a/2004/02/04/foaf.html. [Accessed: 02-Apr-2016].</a:t>
            </a:r>
          </a:p>
          <a:p>
            <a:pPr lv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Semantic web provides a means to query and infer knowledge from existing information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Provides a structure to data for machine processing that existing data does not provide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Semantic web has a variety of data formats with a few that are widely used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Multiple actors working independently leads to needing to merge different islands of information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Social Networks provide a complex problem as the definitions of resources is not as well defined as that of language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Background of Data Formats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RDF Schema (RDFs) extends RDF, by including the notion of classes and subclasses.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Domains and ranges of properties are used to connect classes and properties.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Background of Data Formats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OWL (Web Ontology Language) adds constructs of Description Logics to RDF, which allow for greater expressiveness in characterizing classes and properties.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OWL is really a set of three languages with increasing expressiveness: OWLLite, OWLDL, OWL Full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Background of Data Formats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Comparisons of Ontology language tools to other tools used to help groups understand things in the same way as each other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UML</a:t>
            </a:r>
          </a:p>
          <a:p>
            <a:pPr indent="-317500" lvl="1" marL="914400" rtl="0">
              <a:spcBef>
                <a:spcPts val="0"/>
              </a:spcBef>
              <a:buSzPct val="100000"/>
              <a:buChar char="○"/>
            </a:pPr>
            <a:r>
              <a:rPr lang="en" sz="1400"/>
              <a:t>Lots of overlap between UML and RDF(s)/OWL</a:t>
            </a:r>
          </a:p>
          <a:p>
            <a:pPr indent="-317500" lvl="1" marL="914400" rtl="0">
              <a:spcBef>
                <a:spcPts val="0"/>
              </a:spcBef>
              <a:buSzPct val="100000"/>
              <a:buChar char="○"/>
            </a:pPr>
            <a:r>
              <a:rPr lang="en" sz="1400"/>
              <a:t>UML has smaller scope - just objects and their roles in an OO system</a:t>
            </a:r>
          </a:p>
          <a:p>
            <a:pPr indent="-317500" lvl="1" marL="914400" rtl="0">
              <a:spcBef>
                <a:spcPts val="0"/>
              </a:spcBef>
              <a:buSzPct val="100000"/>
              <a:buChar char="○"/>
            </a:pPr>
            <a:r>
              <a:rPr lang="en" sz="1400"/>
              <a:t>Does not have disjointness, union, intersection, and equivalence of classes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Entity/Relationship modelling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"/>
              <a:t>Generalizations of properties not allowed in E/R modelling like in RDF(s)/OWL (ex: subPropertyOf)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"/>
              <a:t>RDF/OWL can not handle composite keys like E/R modelling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Background of Data Formats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4122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@prefix rdfs: &lt; http://www.w3.org/2000/01/rdf-schema\#label&gt; 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@prefix rdf: &lt; http://www.w3.org/1999/02/22-rdf-syntax-ns&gt; 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@prefix ex: &lt; http://www.example.org/&gt; 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@prefix foaf: &lt; http://xmlns.com/foaf/0.1/&gt; 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ex:Washington rdf:type foaf:Person 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ex:Jefferson rdf:type foaf:Person 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ex:Washington foaf:name "Washington" 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ex:Washington foaf:knows example:Jefferson 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ex:Washington foaf:mbox &lt; mailto:GW@pres.org&gt; 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ex:Jefferson foaf:name "Jefferson" 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0925" y="1818726"/>
            <a:ext cx="4246324" cy="22474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Some Friend-of-a-Friend vocabulary used in previous example: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6587" y="1212850"/>
            <a:ext cx="4143375" cy="3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Ontology Comparison and Merging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b="1" lang="en"/>
              <a:t>Semantic Ambiguity:</a:t>
            </a:r>
            <a:r>
              <a:rPr lang="en"/>
              <a:t> many intended meanings are associated with the same word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Semantic Redundancy:</a:t>
            </a:r>
            <a:r>
              <a:rPr lang="en"/>
              <a:t> many semantic descriptions are available to represent the same intended meaning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