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 Duper Tic-Tac-Toe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Daniela Martignani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Peter Miele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Jennifer Shaska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Java Springboot</a:t>
            </a:r>
          </a:p>
          <a:p>
            <a:pPr marL="9715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spring-boot-starter-web</a:t>
            </a:r>
          </a:p>
          <a:p>
            <a:pPr marL="971550" marR="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spring-boot-starter-data-mongodb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WebGL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Node.js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Socket.io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Socket.io-cookies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Apache Tomcat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Servlets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JSPs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MongoDB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649" y="1017724"/>
            <a:ext cx="605795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WebGL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Web Graphics Library: a JavaScript API for rendering interactive 2D and 3D computer graphics within any compatible web browser without the use of plug-ins.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Two parts: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JavaScript control code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Shader code executed in the GPU: removes rendering bottleneck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Perspective and graphics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600" y="2023624"/>
            <a:ext cx="2531125" cy="25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323375" y="2327700"/>
            <a:ext cx="344400" cy="319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483350" y="1835500"/>
            <a:ext cx="2537100" cy="249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207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WebGL</a:t>
            </a:r>
          </a:p>
        </p:txBody>
      </p:sp>
      <p:sp>
        <p:nvSpPr>
          <p:cNvPr id="89" name="Shape 89"/>
          <p:cNvSpPr/>
          <p:nvPr/>
        </p:nvSpPr>
        <p:spPr>
          <a:xfrm>
            <a:off x="4231125" y="835975"/>
            <a:ext cx="209100" cy="20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612125" y="3121975"/>
            <a:ext cx="105900" cy="11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1" name="Shape 91"/>
          <p:cNvCxnSpPr>
            <a:stCxn id="89" idx="4"/>
          </p:cNvCxnSpPr>
          <p:nvPr/>
        </p:nvCxnSpPr>
        <p:spPr>
          <a:xfrm>
            <a:off x="4335675" y="1045075"/>
            <a:ext cx="1682400" cy="790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>
            <a:stCxn id="89" idx="4"/>
          </p:cNvCxnSpPr>
          <p:nvPr/>
        </p:nvCxnSpPr>
        <p:spPr>
          <a:xfrm flipH="1">
            <a:off x="3483375" y="1045075"/>
            <a:ext cx="852300" cy="815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" name="Shape 93"/>
          <p:cNvCxnSpPr>
            <a:stCxn id="89" idx="4"/>
          </p:cNvCxnSpPr>
          <p:nvPr/>
        </p:nvCxnSpPr>
        <p:spPr>
          <a:xfrm flipH="1">
            <a:off x="3483375" y="1045075"/>
            <a:ext cx="852300" cy="32883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4" name="Shape 94"/>
          <p:cNvCxnSpPr>
            <a:stCxn id="89" idx="4"/>
          </p:cNvCxnSpPr>
          <p:nvPr/>
        </p:nvCxnSpPr>
        <p:spPr>
          <a:xfrm>
            <a:off x="4335675" y="1045075"/>
            <a:ext cx="1694700" cy="32883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5" name="Shape 95"/>
          <p:cNvCxnSpPr/>
          <p:nvPr/>
        </p:nvCxnSpPr>
        <p:spPr>
          <a:xfrm>
            <a:off x="4335725" y="1044925"/>
            <a:ext cx="328800" cy="2058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" name="Shape 96"/>
          <p:cNvSpPr txBox="1"/>
          <p:nvPr/>
        </p:nvSpPr>
        <p:spPr>
          <a:xfrm>
            <a:off x="4430825" y="788575"/>
            <a:ext cx="750600" cy="2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b="1"/>
              <a:t>(0.0, 0.0, 0.0)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659425" y="2998375"/>
            <a:ext cx="962100" cy="2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b="1"/>
              <a:t>(0.0, 0.0, -10.0)</a:t>
            </a:r>
          </a:p>
        </p:txBody>
      </p:sp>
      <p:cxnSp>
        <p:nvCxnSpPr>
          <p:cNvPr id="98" name="Shape 98"/>
          <p:cNvCxnSpPr/>
          <p:nvPr/>
        </p:nvCxnSpPr>
        <p:spPr>
          <a:xfrm flipH="1">
            <a:off x="3370325" y="3331525"/>
            <a:ext cx="908100" cy="7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3335675" y="2635325"/>
            <a:ext cx="9900" cy="713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2525825" y="2464975"/>
            <a:ext cx="962100" cy="2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b="1"/>
              <a:t>(</a:t>
            </a:r>
            <a:r>
              <a:rPr lang="en" sz="700" b="1">
                <a:solidFill>
                  <a:srgbClr val="FF0000"/>
                </a:solidFill>
              </a:rPr>
              <a:t>-3.5</a:t>
            </a:r>
            <a:r>
              <a:rPr lang="en" sz="700" b="1"/>
              <a:t>, </a:t>
            </a:r>
            <a:r>
              <a:rPr lang="en" sz="700" b="1">
                <a:solidFill>
                  <a:srgbClr val="FF9900"/>
                </a:solidFill>
              </a:rPr>
              <a:t>3.5</a:t>
            </a:r>
            <a:r>
              <a:rPr lang="en" sz="700" b="1"/>
              <a:t>, </a:t>
            </a:r>
            <a:r>
              <a:rPr lang="en" sz="700" b="1">
                <a:solidFill>
                  <a:srgbClr val="741B47"/>
                </a:solidFill>
              </a:rPr>
              <a:t>-12.0</a:t>
            </a:r>
            <a:r>
              <a:rPr lang="en" sz="700" b="1"/>
              <a:t>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525825" y="2312575"/>
            <a:ext cx="962100" cy="2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b="1"/>
              <a:t>(</a:t>
            </a:r>
            <a:r>
              <a:rPr lang="en" sz="700" b="1">
                <a:solidFill>
                  <a:srgbClr val="FF0000"/>
                </a:solidFill>
              </a:rPr>
              <a:t>x</a:t>
            </a:r>
            <a:r>
              <a:rPr lang="en" sz="700" b="1"/>
              <a:t>, </a:t>
            </a:r>
            <a:r>
              <a:rPr lang="en" sz="700" b="1">
                <a:solidFill>
                  <a:srgbClr val="FF9900"/>
                </a:solidFill>
              </a:rPr>
              <a:t>y</a:t>
            </a:r>
            <a:r>
              <a:rPr lang="en" sz="700" b="1"/>
              <a:t>, </a:t>
            </a:r>
            <a:r>
              <a:rPr lang="en" sz="700" b="1">
                <a:solidFill>
                  <a:srgbClr val="741B47"/>
                </a:solidFill>
              </a:rPr>
              <a:t>z</a:t>
            </a:r>
            <a:r>
              <a:rPr lang="en" sz="700" b="1"/>
              <a:t>)</a:t>
            </a:r>
          </a:p>
        </p:txBody>
      </p:sp>
      <p:cxnSp>
        <p:nvCxnSpPr>
          <p:cNvPr id="102" name="Shape 102"/>
          <p:cNvCxnSpPr/>
          <p:nvPr/>
        </p:nvCxnSpPr>
        <p:spPr>
          <a:xfrm flipH="1">
            <a:off x="4266375" y="1860100"/>
            <a:ext cx="16800" cy="24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5095300" y="1860100"/>
            <a:ext cx="9300" cy="245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3504175" y="3550625"/>
            <a:ext cx="25371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3504175" y="2712425"/>
            <a:ext cx="25371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6" name="Shape 106"/>
          <p:cNvCxnSpPr/>
          <p:nvPr/>
        </p:nvCxnSpPr>
        <p:spPr>
          <a:xfrm rot="10800000" flipH="1">
            <a:off x="4231575" y="3179200"/>
            <a:ext cx="351600" cy="157500"/>
          </a:xfrm>
          <a:prstGeom prst="straightConnector1">
            <a:avLst/>
          </a:prstGeom>
          <a:noFill/>
          <a:ln w="19050" cap="flat" cmpd="sng">
            <a:solidFill>
              <a:srgbClr val="741B47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5624275" y="4333425"/>
            <a:ext cx="3939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5612275" y="1835500"/>
            <a:ext cx="40590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/>
          <p:nvPr/>
        </p:nvCxnSpPr>
        <p:spPr>
          <a:xfrm flipH="1">
            <a:off x="3114050" y="1835500"/>
            <a:ext cx="39390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0" name="Shape 110"/>
          <p:cNvCxnSpPr/>
          <p:nvPr/>
        </p:nvCxnSpPr>
        <p:spPr>
          <a:xfrm flipH="1">
            <a:off x="3126350" y="4333425"/>
            <a:ext cx="3570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11" name="Shape 111"/>
          <p:cNvSpPr/>
          <p:nvPr/>
        </p:nvSpPr>
        <p:spPr>
          <a:xfrm>
            <a:off x="4275975" y="3240650"/>
            <a:ext cx="105900" cy="118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4278425" y="3226975"/>
            <a:ext cx="962100" cy="20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 b="1"/>
              <a:t>(0.0, 0.0, </a:t>
            </a:r>
            <a:r>
              <a:rPr lang="en" sz="700" b="1">
                <a:solidFill>
                  <a:srgbClr val="741B47"/>
                </a:solidFill>
              </a:rPr>
              <a:t>-12.0</a:t>
            </a:r>
            <a:r>
              <a:rPr lang="en" sz="700" b="1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Takeaways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Starting with a small scope for the project let us accomplish what we initially set out to do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 each specialized into different technologies and then shared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Subway at the Oakland Center is the only food available on weekends on campus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Scrum did not work well for the limited time of the project and the overlapping hours that we could work together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Tracking the separation of concerns and functionality of various microservices can be complicated and takes some time to adjust to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Improvements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Add a means to export a RDF using FOAF that describes the users of our system identified by email and link them to the games in which they have played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ability to pick your shape and color for playing the game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ability to play other games, like connect 4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Improved UI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Office PowerPoint</Application>
  <PresentationFormat>On-screen Show 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simple-light-2</vt:lpstr>
      <vt:lpstr>Super Duper Tic-Tac-Toe</vt:lpstr>
      <vt:lpstr>Technologies</vt:lpstr>
      <vt:lpstr>Architecture </vt:lpstr>
      <vt:lpstr>Chat</vt:lpstr>
      <vt:lpstr>WebGL</vt:lpstr>
      <vt:lpstr>WebGL</vt:lpstr>
      <vt:lpstr>Demo</vt:lpstr>
      <vt:lpstr>Takeaways</vt:lpstr>
      <vt:lpstr>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Duper Tic-Tac-Toe</dc:title>
  <cp:lastModifiedBy>Peter Miele</cp:lastModifiedBy>
  <cp:revision>2</cp:revision>
  <dcterms:modified xsi:type="dcterms:W3CDTF">2016-04-13T23:43:41Z</dcterms:modified>
</cp:coreProperties>
</file>