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f4cd6c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f4cd6c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f4cd6c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f4cd6c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4cd6cb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4cd6cb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4cd6c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4cd6c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f8971f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f8971f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f8971f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f8971f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8971f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f8971f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f4cd6c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f4cd6c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f8971f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f8971f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f8971f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f8971f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4cd6c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4cd6c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8971f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f8971f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8971f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8971f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f8971f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f8971f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4cd6c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4cd6c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4cd6c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f4cd6c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4cd6c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4cd6c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6-02-02 a las 19.47.39.png"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079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0" y="1716000"/>
            <a:ext cx="7801500" cy="17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ElasticSearch</a:t>
            </a:r>
            <a:endParaRPr sz="9600"/>
          </a:p>
        </p:txBody>
      </p:sp>
      <p:sp>
        <p:nvSpPr>
          <p:cNvPr id="61" name="Google Shape;61;p13"/>
          <p:cNvSpPr txBox="1"/>
          <p:nvPr/>
        </p:nvSpPr>
        <p:spPr>
          <a:xfrm>
            <a:off x="1594100" y="968200"/>
            <a:ext cx="58971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346100" y="1227750"/>
            <a:ext cx="5608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Getting started with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45925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000000"/>
                </a:solidFill>
              </a:rPr>
              <a:t>dev-friendly</a:t>
            </a:r>
            <a:endParaRPr sz="9600">
              <a:solidFill>
                <a:srgbClr val="000000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Accesible vía API RESTful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Queries mediante JSON’s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Instalar y arrancar.</a:t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262800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</a:rPr>
              <a:t>dev-friendly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48375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000000"/>
                </a:solidFill>
              </a:rPr>
              <a:t>Análisis de datos</a:t>
            </a:r>
            <a:endParaRPr sz="9600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275025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</a:rPr>
              <a:t>Análisis de datos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Preparado para el procesamiento de datos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Multitud de operaciones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Rapidez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3227300" y="2024400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96600" y="1740750"/>
            <a:ext cx="83508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CRUD </a:t>
            </a:r>
            <a:endParaRPr sz="96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6-02-02 a las 19.47.39.png"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07957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1381513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</a:rPr>
              <a:t>Vamos al lio.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3227300" y="2024400"/>
            <a:ext cx="5633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96600" y="2850600"/>
            <a:ext cx="8350800" cy="1936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FFFFF"/>
                </a:solidFill>
              </a:rPr>
              <a:t>curl -XPOST </a:t>
            </a:r>
            <a:r>
              <a:rPr lang="es" sz="1150">
                <a:solidFill>
                  <a:srgbClr val="65B042"/>
                </a:solidFill>
              </a:rPr>
              <a:t>"http://localhost:9200/peliculas/pelicula/"</a:t>
            </a:r>
            <a:r>
              <a:rPr lang="es" sz="1150">
                <a:solidFill>
                  <a:srgbClr val="FFFFFF"/>
                </a:solidFill>
              </a:rPr>
              <a:t> -d</a:t>
            </a:r>
            <a:r>
              <a:rPr lang="es" sz="1150">
                <a:solidFill>
                  <a:srgbClr val="65B042"/>
                </a:solidFill>
              </a:rPr>
              <a:t>'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{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"title": "El padrino",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"director": "Francis Ford Coppola",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"year": 1972,</a:t>
            </a:r>
            <a:endParaRPr sz="1150">
              <a:solidFill>
                <a:srgbClr val="65B042"/>
              </a:solidFill>
            </a:endParaRPr>
          </a:p>
          <a:p>
            <a:pPr indent="0" lvl="0" marL="0" rtl="0" algn="l">
              <a:lnSpc>
                <a:spcPct val="140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5B042"/>
                </a:solidFill>
              </a:rPr>
              <a:t>    "genres": ["Crime", "Drama"]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}'</a:t>
            </a:r>
            <a:endParaRPr sz="1150">
              <a:solidFill>
                <a:srgbClr val="65B04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96600" y="338350"/>
            <a:ext cx="8350800" cy="19362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FFFFF"/>
                </a:solidFill>
              </a:rPr>
              <a:t>curl -XPUT </a:t>
            </a:r>
            <a:r>
              <a:rPr lang="es" sz="1150">
                <a:solidFill>
                  <a:srgbClr val="65B042"/>
                </a:solidFill>
              </a:rPr>
              <a:t>"http://localhost:9200/peliculas/pelicula/1"</a:t>
            </a:r>
            <a:r>
              <a:rPr lang="es" sz="1150">
                <a:solidFill>
                  <a:srgbClr val="FFFFFF"/>
                </a:solidFill>
              </a:rPr>
              <a:t> -d</a:t>
            </a:r>
            <a:r>
              <a:rPr lang="es" sz="1150">
                <a:solidFill>
                  <a:srgbClr val="65B042"/>
                </a:solidFill>
              </a:rPr>
              <a:t>'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{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"title": "El padrino",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"director": "Francis Ford Coppola",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    "year": 1972,</a:t>
            </a:r>
            <a:endParaRPr sz="1150">
              <a:solidFill>
                <a:srgbClr val="65B042"/>
              </a:solidFill>
            </a:endParaRPr>
          </a:p>
          <a:p>
            <a:pPr indent="0" lvl="0" marL="0" rtl="0" algn="l">
              <a:lnSpc>
                <a:spcPct val="140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65B042"/>
                </a:solidFill>
              </a:rPr>
              <a:t>    "genres": ["Crime", "Drama"]</a:t>
            </a:r>
            <a:br>
              <a:rPr lang="es" sz="1150">
                <a:solidFill>
                  <a:srgbClr val="65B042"/>
                </a:solidFill>
              </a:rPr>
            </a:br>
            <a:r>
              <a:rPr lang="es" sz="1150">
                <a:solidFill>
                  <a:srgbClr val="65B042"/>
                </a:solidFill>
              </a:rPr>
              <a:t>}'</a:t>
            </a:r>
            <a:endParaRPr sz="1150">
              <a:solidFill>
                <a:srgbClr val="65B04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41500" y="1413750"/>
            <a:ext cx="8661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Busqueda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RESTFull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6985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s" sz="1200">
                <a:solidFill>
                  <a:srgbClr val="F3F3F3"/>
                </a:solidFill>
              </a:rPr>
              <a:t>http://localhost:9200/_search</a:t>
            </a:r>
            <a:r>
              <a:rPr lang="es" sz="1300">
                <a:solidFill>
                  <a:srgbClr val="F3F3F3"/>
                </a:solidFill>
              </a:rPr>
              <a:t> - Todos los indices.</a:t>
            </a:r>
            <a:endParaRPr sz="1300">
              <a:solidFill>
                <a:srgbClr val="F3F3F3"/>
              </a:solidFill>
            </a:endParaRPr>
          </a:p>
          <a:p>
            <a:pPr indent="-311150" lvl="0" marL="6985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s" sz="1200">
                <a:solidFill>
                  <a:srgbClr val="F3F3F3"/>
                </a:solidFill>
              </a:rPr>
              <a:t>http://localhost:9200/peliculas/_search</a:t>
            </a:r>
            <a:r>
              <a:rPr lang="es" sz="1300">
                <a:solidFill>
                  <a:srgbClr val="F3F3F3"/>
                </a:solidFill>
              </a:rPr>
              <a:t> - En el indice peliculas.</a:t>
            </a:r>
            <a:endParaRPr sz="1300">
              <a:solidFill>
                <a:srgbClr val="F3F3F3"/>
              </a:solidFill>
            </a:endParaRPr>
          </a:p>
          <a:p>
            <a:pPr indent="-311150" lvl="0" marL="6985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s" sz="1200">
                <a:solidFill>
                  <a:srgbClr val="F3F3F3"/>
                </a:solidFill>
              </a:rPr>
              <a:t>http://localhost:9200/peliculas/pelicula/_search - En el indice peliculas con objetos pelicula.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241500" y="1413750"/>
            <a:ext cx="86610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Busqueda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6985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Query - En primer lugar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6985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swald"/>
              <a:buChar char="●"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Filter - Filtra los resultados de la query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85875" y="215150"/>
            <a:ext cx="8520600" cy="29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>
                <a:solidFill>
                  <a:srgbClr val="000000"/>
                </a:solidFill>
              </a:rPr>
              <a:t>Preguntas?</a:t>
            </a:r>
            <a:endParaRPr sz="8600">
              <a:solidFill>
                <a:srgbClr val="000000"/>
              </a:solidFill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15150"/>
            <a:ext cx="8520600" cy="29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/>
              <a:t>Preguntas?</a:t>
            </a:r>
            <a:endParaRPr sz="8600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85875" y="215150"/>
            <a:ext cx="8520600" cy="29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>
                <a:solidFill>
                  <a:srgbClr val="000000"/>
                </a:solidFill>
              </a:rPr>
              <a:t>Próximamente...</a:t>
            </a:r>
            <a:endParaRPr sz="8600">
              <a:solidFill>
                <a:srgbClr val="000000"/>
              </a:solidFill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85875" y="215150"/>
            <a:ext cx="8520600" cy="29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/>
              <a:t>Próximamente....</a:t>
            </a:r>
            <a:endParaRPr sz="8600"/>
          </a:p>
        </p:txBody>
      </p:sp>
      <p:sp>
        <p:nvSpPr>
          <p:cNvPr id="175" name="Google Shape;175;p30"/>
          <p:cNvSpPr/>
          <p:nvPr/>
        </p:nvSpPr>
        <p:spPr>
          <a:xfrm>
            <a:off x="3215725" y="3065825"/>
            <a:ext cx="2094000" cy="1907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435600" y="3145850"/>
            <a:ext cx="26781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Mapping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Agregaciones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Autosuggest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Autocomplete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Geoposición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Datos temporales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....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6-02-02 a las 19.47.39.png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07957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Lucene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ACACA"/>
                </a:solidFill>
              </a:rPr>
              <a:t>lucene.apache.org/core/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150" y="2068851"/>
            <a:ext cx="4238676" cy="7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14600" y="1686800"/>
            <a:ext cx="2301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Basado en: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Elastic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ACACA"/>
                </a:solidFill>
              </a:rPr>
              <a:t>www.elastic.co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800" y="1862276"/>
            <a:ext cx="4175025" cy="12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36950" y="1744975"/>
            <a:ext cx="723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734050" y="1083050"/>
            <a:ext cx="7869000" cy="2517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81650" y="930650"/>
            <a:ext cx="7869000" cy="25179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Por qué usarlo?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66275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Distribuido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Distribuido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Escalado horizontal: Solo hay que meter mas chicha.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Autoconexión y descubrimiento de nuevos nodos: Se acabo el reconfigurar.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Alta disponibilidad: Autogestionado y resistente a fallos.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76100" y="129440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>
                <a:solidFill>
                  <a:srgbClr val="000000"/>
                </a:solidFill>
              </a:rPr>
              <a:t>Busqueda en texto</a:t>
            </a:r>
            <a:endParaRPr sz="86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29440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600"/>
              <a:t>Búsqueda en texto</a:t>
            </a:r>
            <a:endParaRPr sz="86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Procesamiento del texto: Stemming, Stop-words, n-gram, tokenización.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Autocompletado.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Suggestions.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122175" y="1838250"/>
            <a:ext cx="5105100" cy="1526100"/>
          </a:xfrm>
          <a:prstGeom prst="rect">
            <a:avLst/>
          </a:prstGeom>
          <a:solidFill>
            <a:srgbClr val="000000">
              <a:alpha val="3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122175" y="1838250"/>
            <a:ext cx="5065800" cy="146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ILIKE?, $text,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45925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000000"/>
                </a:solidFill>
              </a:rPr>
              <a:t>Open-source</a:t>
            </a:r>
            <a:endParaRPr sz="9600"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277475" y="10458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Open-source</a:t>
            </a:r>
            <a:endParaRPr sz="96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basa en el núcleo de Apache Lucene.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puede modificar o consultar su código bajo la licencia Apache 2.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Gran comunidad de desarrolladores.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