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Amatic SC"/>
      <p:regular r:id="rId14"/>
      <p:bold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78fc41f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78fc41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78fc41f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78fc41f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78fc41f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78fc41f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8fc41f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78fc41f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Lenguaje_de_programaci%C3%B3n" TargetMode="External"/><Relationship Id="rId4" Type="http://schemas.openxmlformats.org/officeDocument/2006/relationships/hyperlink" Target="https://es.wikipedia.org/wiki/Lenguaje_de_programaci%C3%B3n_interpretado" TargetMode="External"/><Relationship Id="rId5" Type="http://schemas.openxmlformats.org/officeDocument/2006/relationships/hyperlink" Target="https://es.wikipedia.org/wiki/Reflexi%C3%B3n_(inform%C3%A1tica)" TargetMode="External"/><Relationship Id="rId6" Type="http://schemas.openxmlformats.org/officeDocument/2006/relationships/hyperlink" Target="https://es.wikipedia.org/wiki/Programaci%C3%B3n_orientada_a_objet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wikipedia.org/wiki/Yukihiro_Matsumoto" TargetMode="External"/><Relationship Id="rId4" Type="http://schemas.openxmlformats.org/officeDocument/2006/relationships/hyperlink" Target="https://es.wikipedia.org/wiki/24_de_febrero" TargetMode="External"/><Relationship Id="rId5" Type="http://schemas.openxmlformats.org/officeDocument/2006/relationships/hyperlink" Target="https://es.wikipedia.org/wiki/1993" TargetMode="External"/><Relationship Id="rId6" Type="http://schemas.openxmlformats.org/officeDocument/2006/relationships/hyperlink" Target="https://es.wikipedia.org/wiki/1995" TargetMode="External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4575900"/>
            <a:ext cx="9144000" cy="56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138" y="163450"/>
            <a:ext cx="374332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16725" y="4575900"/>
            <a:ext cx="2871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Amatic SC"/>
                <a:ea typeface="Amatic SC"/>
                <a:cs typeface="Amatic SC"/>
                <a:sym typeface="Amatic SC"/>
              </a:rPr>
              <a:t>David Martín García 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95725" y="2428025"/>
            <a:ext cx="85293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latin typeface="Amatic SC"/>
                <a:ea typeface="Amatic SC"/>
                <a:cs typeface="Amatic SC"/>
                <a:sym typeface="Amatic SC"/>
              </a:rPr>
              <a:t>Ruby de andar por casa.</a:t>
            </a:r>
            <a:endParaRPr b="1" sz="9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Ruby?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78600"/>
            <a:ext cx="85206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enguaje de programación</a:t>
            </a: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/>
              </a:rPr>
              <a:t>interpretado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Se interpreta a la hora de cargar el fichero, en una sola pasada.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/>
              </a:rPr>
              <a:t>eflexivo</a:t>
            </a: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Permite modificar el lenguaje con el propio lenguaje, pudiendo alterar cualquier parte de código.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6"/>
              </a:rPr>
              <a:t>rientado a objeto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Todo en ruby es un objeto.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 qué herramientas disponemos?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IRB</a:t>
            </a: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Intérprete interactivo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Gemas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Librerías.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Repositorios de librerías.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Gestores de librerías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Bundler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Creador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652775"/>
            <a:ext cx="59181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Creado por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Yukihiro "Matz" Matsumoto</a:t>
            </a:r>
            <a:endParaRPr>
              <a:solidFill>
                <a:srgbClr val="252525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Empezó a crear Ruby el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/>
              </a:rPr>
              <a:t>24 de febrero</a:t>
            </a:r>
            <a:r>
              <a:rPr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/>
              </a:rPr>
              <a:t>1993</a:t>
            </a:r>
            <a:endParaRPr>
              <a:solidFill>
                <a:srgbClr val="252525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Primera versión pública el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6"/>
              </a:rPr>
              <a:t>1995</a:t>
            </a:r>
            <a:r>
              <a:rPr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 </a:t>
            </a:r>
            <a:endParaRPr>
              <a:solidFill>
                <a:srgbClr val="252525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Fue llamado "Ruby" (en español </a:t>
            </a:r>
            <a:r>
              <a:rPr i="1"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rubí</a:t>
            </a:r>
            <a:r>
              <a:rPr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como broma aludiendo al lenguaje de programación "Perl" (</a:t>
            </a:r>
            <a:r>
              <a:rPr i="1"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perla</a:t>
            </a:r>
            <a:r>
              <a:rPr lang="es">
                <a:solidFill>
                  <a:srgbClr val="252525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8820" y="1446275"/>
            <a:ext cx="1895750" cy="28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al lio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OQwN1nvGJ71e.gif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563" y="1230400"/>
            <a:ext cx="5810875" cy="32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